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9" r:id="rId3"/>
    <p:sldId id="280" r:id="rId4"/>
    <p:sldId id="282" r:id="rId5"/>
    <p:sldId id="283" r:id="rId6"/>
    <p:sldId id="284" r:id="rId7"/>
    <p:sldId id="290" r:id="rId8"/>
    <p:sldId id="285" r:id="rId9"/>
    <p:sldId id="286" r:id="rId10"/>
    <p:sldId id="287" r:id="rId11"/>
    <p:sldId id="288" r:id="rId12"/>
    <p:sldId id="289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2F8BB-BE91-48F2-AD93-B1A75947A5D6}">
          <p14:sldIdLst>
            <p14:sldId id="256"/>
            <p14:sldId id="279"/>
            <p14:sldId id="280"/>
            <p14:sldId id="282"/>
            <p14:sldId id="283"/>
            <p14:sldId id="284"/>
            <p14:sldId id="290"/>
            <p14:sldId id="285"/>
            <p14:sldId id="286"/>
            <p14:sldId id="287"/>
            <p14:sldId id="288"/>
            <p14:sldId id="289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D66"/>
    <a:srgbClr val="232C65"/>
    <a:srgbClr val="007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2DF79-924D-8E2E-8720-4D757F5721C4}" v="2" dt="2024-05-19T09:12:03.854"/>
    <p1510:client id="{3A3D8E0C-A1A8-E02B-578B-8B7A4CF0BCE1}" v="2" dt="2024-05-17T10:15:18.57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ayakkara Y.D.T.D. it21826368" userId="S::it21826368@my.sliit.lk::532ed22c-b5d4-483a-99ee-1be780a9bf43" providerId="AD" clId="Web-{0F62DF79-924D-8E2E-8720-4D757F5721C4}"/>
    <pc:docChg chg="modSld">
      <pc:chgData name="Nanayakkara Y.D.T.D. it21826368" userId="S::it21826368@my.sliit.lk::532ed22c-b5d4-483a-99ee-1be780a9bf43" providerId="AD" clId="Web-{0F62DF79-924D-8E2E-8720-4D757F5721C4}" dt="2024-05-19T09:12:03.854" v="1" actId="1076"/>
      <pc:docMkLst>
        <pc:docMk/>
      </pc:docMkLst>
      <pc:sldChg chg="modSp">
        <pc:chgData name="Nanayakkara Y.D.T.D. it21826368" userId="S::it21826368@my.sliit.lk::532ed22c-b5d4-483a-99ee-1be780a9bf43" providerId="AD" clId="Web-{0F62DF79-924D-8E2E-8720-4D757F5721C4}" dt="2024-05-19T09:12:03.854" v="1" actId="1076"/>
        <pc:sldMkLst>
          <pc:docMk/>
          <pc:sldMk cId="3714355090" sldId="287"/>
        </pc:sldMkLst>
        <pc:picChg chg="mod">
          <ac:chgData name="Nanayakkara Y.D.T.D. it21826368" userId="S::it21826368@my.sliit.lk::532ed22c-b5d4-483a-99ee-1be780a9bf43" providerId="AD" clId="Web-{0F62DF79-924D-8E2E-8720-4D757F5721C4}" dt="2024-05-19T09:12:03.854" v="1" actId="1076"/>
          <ac:picMkLst>
            <pc:docMk/>
            <pc:sldMk cId="3714355090" sldId="287"/>
            <ac:picMk id="7" creationId="{10EC9756-A3D2-6728-AF66-6459D1195C09}"/>
          </ac:picMkLst>
        </pc:picChg>
      </pc:sldChg>
    </pc:docChg>
  </pc:docChgLst>
  <pc:docChgLst>
    <pc:chgData name="Dissanayaka K.D.A.R.A it21828348" userId="S::it21828348@my.sliit.lk::ee5170a5-7e4a-42ed-937b-ec21c4f277f6" providerId="AD" clId="Web-{3A3D8E0C-A1A8-E02B-578B-8B7A4CF0BCE1}"/>
    <pc:docChg chg="modSld">
      <pc:chgData name="Dissanayaka K.D.A.R.A it21828348" userId="S::it21828348@my.sliit.lk::ee5170a5-7e4a-42ed-937b-ec21c4f277f6" providerId="AD" clId="Web-{3A3D8E0C-A1A8-E02B-578B-8B7A4CF0BCE1}" dt="2024-05-17T10:15:18.572" v="1" actId="1076"/>
      <pc:docMkLst>
        <pc:docMk/>
      </pc:docMkLst>
      <pc:sldChg chg="modSp">
        <pc:chgData name="Dissanayaka K.D.A.R.A it21828348" userId="S::it21828348@my.sliit.lk::ee5170a5-7e4a-42ed-937b-ec21c4f277f6" providerId="AD" clId="Web-{3A3D8E0C-A1A8-E02B-578B-8B7A4CF0BCE1}" dt="2024-05-17T10:15:18.572" v="1" actId="1076"/>
        <pc:sldMkLst>
          <pc:docMk/>
          <pc:sldMk cId="1925764086" sldId="256"/>
        </pc:sldMkLst>
        <pc:picChg chg="mod">
          <ac:chgData name="Dissanayaka K.D.A.R.A it21828348" userId="S::it21828348@my.sliit.lk::ee5170a5-7e4a-42ed-937b-ec21c4f277f6" providerId="AD" clId="Web-{3A3D8E0C-A1A8-E02B-578B-8B7A4CF0BCE1}" dt="2024-05-17T10:15:18.572" v="1" actId="1076"/>
          <ac:picMkLst>
            <pc:docMk/>
            <pc:sldMk cId="1925764086" sldId="256"/>
            <ac:picMk id="13" creationId="{FC51B96C-886D-4ECC-8B3A-1D8BF2677AC9}"/>
          </ac:picMkLst>
        </pc:picChg>
      </pc:sldChg>
    </pc:docChg>
  </pc:docChgLst>
  <pc:docChgLst>
    <pc:chgData name="Nanayakkara Y.D.T.D. it21826368" userId="532ed22c-b5d4-483a-99ee-1be780a9bf43" providerId="ADAL" clId="{2E106AB2-3976-44FF-873E-9AD8843C1865}"/>
    <pc:docChg chg="undo custSel addSld delSld modSld sldOrd modSection">
      <pc:chgData name="Nanayakkara Y.D.T.D. it21826368" userId="532ed22c-b5d4-483a-99ee-1be780a9bf43" providerId="ADAL" clId="{2E106AB2-3976-44FF-873E-9AD8843C1865}" dt="2024-04-29T17:29:53.186" v="3909" actId="1076"/>
      <pc:docMkLst>
        <pc:docMk/>
      </pc:docMkLst>
      <pc:sldChg chg="addSp delSp modSp mod modTransition setBg addAnim delAnim modAnim">
        <pc:chgData name="Nanayakkara Y.D.T.D. it21826368" userId="532ed22c-b5d4-483a-99ee-1be780a9bf43" providerId="ADAL" clId="{2E106AB2-3976-44FF-873E-9AD8843C1865}" dt="2024-04-29T17:27:42.472" v="3886" actId="167"/>
        <pc:sldMkLst>
          <pc:docMk/>
          <pc:sldMk cId="1925764086" sldId="256"/>
        </pc:sldMkLst>
        <pc:spChg chg="mod">
          <ac:chgData name="Nanayakkara Y.D.T.D. it21826368" userId="532ed22c-b5d4-483a-99ee-1be780a9bf43" providerId="ADAL" clId="{2E106AB2-3976-44FF-873E-9AD8843C1865}" dt="2024-04-28T22:49:49.766" v="3723" actId="3062"/>
          <ac:spMkLst>
            <pc:docMk/>
            <pc:sldMk cId="1925764086" sldId="256"/>
            <ac:spMk id="2" creationId="{58A1E927-1F38-D187-0BD5-BC44D11A7499}"/>
          </ac:spMkLst>
        </pc:spChg>
        <pc:spChg chg="del mod">
          <ac:chgData name="Nanayakkara Y.D.T.D. it21826368" userId="532ed22c-b5d4-483a-99ee-1be780a9bf43" providerId="ADAL" clId="{2E106AB2-3976-44FF-873E-9AD8843C1865}" dt="2024-04-28T13:31:33.372" v="474" actId="478"/>
          <ac:spMkLst>
            <pc:docMk/>
            <pc:sldMk cId="1925764086" sldId="256"/>
            <ac:spMk id="3" creationId="{91513B11-BD6C-0E80-4F77-424330BEAD51}"/>
          </ac:spMkLst>
        </pc:spChg>
        <pc:spChg chg="add mod ord">
          <ac:chgData name="Nanayakkara Y.D.T.D. it21826368" userId="532ed22c-b5d4-483a-99ee-1be780a9bf43" providerId="ADAL" clId="{2E106AB2-3976-44FF-873E-9AD8843C1865}" dt="2024-04-28T13:41:36.328" v="545" actId="14100"/>
          <ac:spMkLst>
            <pc:docMk/>
            <pc:sldMk cId="1925764086" sldId="256"/>
            <ac:spMk id="4" creationId="{6165EF14-8589-AAB2-5E6E-A4050D81FC11}"/>
          </ac:spMkLst>
        </pc:spChg>
        <pc:spChg chg="add mod ord">
          <ac:chgData name="Nanayakkara Y.D.T.D. it21826368" userId="532ed22c-b5d4-483a-99ee-1be780a9bf43" providerId="ADAL" clId="{2E106AB2-3976-44FF-873E-9AD8843C1865}" dt="2024-04-28T13:42:53.593" v="554" actId="14100"/>
          <ac:spMkLst>
            <pc:docMk/>
            <pc:sldMk cId="1925764086" sldId="256"/>
            <ac:spMk id="5" creationId="{0646E182-5862-D782-082D-20697EA74711}"/>
          </ac:spMkLst>
        </pc:spChg>
        <pc:spChg chg="del mod">
          <ac:chgData name="Nanayakkara Y.D.T.D. it21826368" userId="532ed22c-b5d4-483a-99ee-1be780a9bf43" providerId="ADAL" clId="{2E106AB2-3976-44FF-873E-9AD8843C1865}" dt="2024-04-24T08:07:21.097" v="150" actId="478"/>
          <ac:spMkLst>
            <pc:docMk/>
            <pc:sldMk cId="1925764086" sldId="256"/>
            <ac:spMk id="6" creationId="{45A44188-B951-E28F-8374-152F20A20CA0}"/>
          </ac:spMkLst>
        </pc:spChg>
        <pc:spChg chg="add del mod">
          <ac:chgData name="Nanayakkara Y.D.T.D. it21826368" userId="532ed22c-b5d4-483a-99ee-1be780a9bf43" providerId="ADAL" clId="{2E106AB2-3976-44FF-873E-9AD8843C1865}" dt="2024-04-28T22:48:06.950" v="3718" actId="22"/>
          <ac:spMkLst>
            <pc:docMk/>
            <pc:sldMk cId="1925764086" sldId="256"/>
            <ac:spMk id="7" creationId="{FE3DB42E-DA7E-1E5D-4236-31F93F93640D}"/>
          </ac:spMkLst>
        </pc:spChg>
        <pc:spChg chg="mod">
          <ac:chgData name="Nanayakkara Y.D.T.D. it21826368" userId="532ed22c-b5d4-483a-99ee-1be780a9bf43" providerId="ADAL" clId="{2E106AB2-3976-44FF-873E-9AD8843C1865}" dt="2024-04-28T13:42:35.540" v="552" actId="1076"/>
          <ac:spMkLst>
            <pc:docMk/>
            <pc:sldMk cId="1925764086" sldId="256"/>
            <ac:spMk id="8" creationId="{824B1FA3-9917-8A0C-CDAB-2059955C5872}"/>
          </ac:spMkLst>
        </pc:spChg>
        <pc:spChg chg="mod">
          <ac:chgData name="Nanayakkara Y.D.T.D. it21826368" userId="532ed22c-b5d4-483a-99ee-1be780a9bf43" providerId="ADAL" clId="{2E106AB2-3976-44FF-873E-9AD8843C1865}" dt="2024-04-28T19:29:16.491" v="1061" actId="20577"/>
          <ac:spMkLst>
            <pc:docMk/>
            <pc:sldMk cId="1925764086" sldId="256"/>
            <ac:spMk id="9" creationId="{A2C9313F-1138-4AA7-D666-B1BAA1CC3B07}"/>
          </ac:spMkLst>
        </pc:spChg>
        <pc:graphicFrameChg chg="add del mod modGraphic">
          <ac:chgData name="Nanayakkara Y.D.T.D. it21826368" userId="532ed22c-b5d4-483a-99ee-1be780a9bf43" providerId="ADAL" clId="{2E106AB2-3976-44FF-873E-9AD8843C1865}" dt="2024-04-29T01:08:28.003" v="3745" actId="1076"/>
          <ac:graphicFrameMkLst>
            <pc:docMk/>
            <pc:sldMk cId="1925764086" sldId="256"/>
            <ac:graphicFrameMk id="26" creationId="{79602FBC-3743-6180-FDBE-A6A4BE27140E}"/>
          </ac:graphicFrameMkLst>
        </pc:graphicFrameChg>
        <pc:picChg chg="add mod">
          <ac:chgData name="Nanayakkara Y.D.T.D. it21826368" userId="532ed22c-b5d4-483a-99ee-1be780a9bf43" providerId="ADAL" clId="{2E106AB2-3976-44FF-873E-9AD8843C1865}" dt="2024-04-28T13:41:43.803" v="547" actId="1076"/>
          <ac:picMkLst>
            <pc:docMk/>
            <pc:sldMk cId="1925764086" sldId="256"/>
            <ac:picMk id="6" creationId="{B92C3827-4DC0-AE4E-0158-8AB4DA8DED36}"/>
          </ac:picMkLst>
        </pc:picChg>
        <pc:picChg chg="add del mod">
          <ac:chgData name="Nanayakkara Y.D.T.D. it21826368" userId="532ed22c-b5d4-483a-99ee-1be780a9bf43" providerId="ADAL" clId="{2E106AB2-3976-44FF-873E-9AD8843C1865}" dt="2024-04-07T02:35:47.834" v="119" actId="21"/>
          <ac:picMkLst>
            <pc:docMk/>
            <pc:sldMk cId="1925764086" sldId="256"/>
            <ac:picMk id="6" creationId="{FADA9F4A-0E6A-832A-10BA-E23FFA5623A3}"/>
          </ac:picMkLst>
        </pc:picChg>
        <pc:picChg chg="add del mod">
          <ac:chgData name="Nanayakkara Y.D.T.D. it21826368" userId="532ed22c-b5d4-483a-99ee-1be780a9bf43" providerId="ADAL" clId="{2E106AB2-3976-44FF-873E-9AD8843C1865}" dt="2024-04-28T13:30:58.813" v="472" actId="478"/>
          <ac:picMkLst>
            <pc:docMk/>
            <pc:sldMk cId="1925764086" sldId="256"/>
            <ac:picMk id="7" creationId="{FADA9F4A-0E6A-832A-10BA-E23FFA5623A3}"/>
          </ac:picMkLst>
        </pc:picChg>
        <pc:picChg chg="add del mod">
          <ac:chgData name="Nanayakkara Y.D.T.D. it21826368" userId="532ed22c-b5d4-483a-99ee-1be780a9bf43" providerId="ADAL" clId="{2E106AB2-3976-44FF-873E-9AD8843C1865}" dt="2024-04-29T13:40:16.297" v="3759" actId="478"/>
          <ac:picMkLst>
            <pc:docMk/>
            <pc:sldMk cId="1925764086" sldId="256"/>
            <ac:picMk id="10" creationId="{155535DF-6F47-DDCC-C33C-3AAAD2BB0F73}"/>
          </ac:picMkLst>
        </pc:picChg>
        <pc:picChg chg="add del mod">
          <ac:chgData name="Nanayakkara Y.D.T.D. it21826368" userId="532ed22c-b5d4-483a-99ee-1be780a9bf43" providerId="ADAL" clId="{2E106AB2-3976-44FF-873E-9AD8843C1865}" dt="2024-04-29T15:21:31.911" v="3778"/>
          <ac:picMkLst>
            <pc:docMk/>
            <pc:sldMk cId="1925764086" sldId="256"/>
            <ac:picMk id="11" creationId="{815A32F6-DC17-6581-B9A1-384C09C8BB6F}"/>
          </ac:picMkLst>
        </pc:picChg>
        <pc:picChg chg="add del mod">
          <ac:chgData name="Nanayakkara Y.D.T.D. it21826368" userId="532ed22c-b5d4-483a-99ee-1be780a9bf43" providerId="ADAL" clId="{2E106AB2-3976-44FF-873E-9AD8843C1865}" dt="2024-04-28T13:58:49.923" v="587" actId="478"/>
          <ac:picMkLst>
            <pc:docMk/>
            <pc:sldMk cId="1925764086" sldId="256"/>
            <ac:picMk id="11" creationId="{998DE6A2-0F17-C9BB-D27F-C923C47A9210}"/>
          </ac:picMkLst>
        </pc:picChg>
        <pc:picChg chg="add del mod">
          <ac:chgData name="Nanayakkara Y.D.T.D. it21826368" userId="532ed22c-b5d4-483a-99ee-1be780a9bf43" providerId="ADAL" clId="{2E106AB2-3976-44FF-873E-9AD8843C1865}" dt="2024-04-29T15:22:10.076" v="3780"/>
          <ac:picMkLst>
            <pc:docMk/>
            <pc:sldMk cId="1925764086" sldId="256"/>
            <ac:picMk id="12" creationId="{DC8C7D3E-43FF-0235-828C-9371CE37872D}"/>
          </ac:picMkLst>
        </pc:picChg>
        <pc:picChg chg="add mod ord">
          <ac:chgData name="Nanayakkara Y.D.T.D. it21826368" userId="532ed22c-b5d4-483a-99ee-1be780a9bf43" providerId="ADAL" clId="{2E106AB2-3976-44FF-873E-9AD8843C1865}" dt="2024-04-29T15:11:08.831" v="3774" actId="1076"/>
          <ac:picMkLst>
            <pc:docMk/>
            <pc:sldMk cId="1925764086" sldId="256"/>
            <ac:picMk id="13" creationId="{FC51B96C-886D-4ECC-8B3A-1D8BF2677AC9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22:19.697" v="3781"/>
          <ac:picMkLst>
            <pc:docMk/>
            <pc:sldMk cId="1925764086" sldId="256"/>
            <ac:picMk id="18" creationId="{14A63DBC-77F1-FE79-5CA7-0D20D63AC107}"/>
          </ac:picMkLst>
        </pc:picChg>
        <pc:picChg chg="add del mod">
          <ac:chgData name="Nanayakkara Y.D.T.D. it21826368" userId="532ed22c-b5d4-483a-99ee-1be780a9bf43" providerId="ADAL" clId="{2E106AB2-3976-44FF-873E-9AD8843C1865}" dt="2024-04-29T15:23:12.019" v="3783"/>
          <ac:picMkLst>
            <pc:docMk/>
            <pc:sldMk cId="1925764086" sldId="256"/>
            <ac:picMk id="19" creationId="{7FBBD30F-781F-CF4E-3325-AA24A9E97574}"/>
          </ac:picMkLst>
        </pc:picChg>
        <pc:picChg chg="add del mod">
          <ac:chgData name="Nanayakkara Y.D.T.D. it21826368" userId="532ed22c-b5d4-483a-99ee-1be780a9bf43" providerId="ADAL" clId="{2E106AB2-3976-44FF-873E-9AD8843C1865}" dt="2024-04-29T15:07:00.394" v="3762" actId="478"/>
          <ac:picMkLst>
            <pc:docMk/>
            <pc:sldMk cId="1925764086" sldId="256"/>
            <ac:picMk id="19" creationId="{BA4BF3C2-0784-BACE-A72E-B81F86C4FC3C}"/>
          </ac:picMkLst>
        </pc:picChg>
        <pc:picChg chg="add del mod">
          <ac:chgData name="Nanayakkara Y.D.T.D. it21826368" userId="532ed22c-b5d4-483a-99ee-1be780a9bf43" providerId="ADAL" clId="{2E106AB2-3976-44FF-873E-9AD8843C1865}" dt="2024-04-29T15:08:01.029" v="3765"/>
          <ac:picMkLst>
            <pc:docMk/>
            <pc:sldMk cId="1925764086" sldId="256"/>
            <ac:picMk id="22" creationId="{33BCC085-0A4B-034D-E4A6-4B081E6211D4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23:40.503" v="3784"/>
          <ac:picMkLst>
            <pc:docMk/>
            <pc:sldMk cId="1925764086" sldId="256"/>
            <ac:picMk id="22" creationId="{B78AABB7-7318-2013-A9AE-3AABD5C465C7}"/>
          </ac:picMkLst>
        </pc:picChg>
        <pc:picChg chg="add del mod">
          <ac:chgData name="Nanayakkara Y.D.T.D. it21826368" userId="532ed22c-b5d4-483a-99ee-1be780a9bf43" providerId="ADAL" clId="{2E106AB2-3976-44FF-873E-9AD8843C1865}" dt="2024-04-29T15:08:25.934" v="3769" actId="478"/>
          <ac:picMkLst>
            <pc:docMk/>
            <pc:sldMk cId="1925764086" sldId="256"/>
            <ac:picMk id="23" creationId="{571F1F73-9CFB-9532-7F62-523B44DD3AD6}"/>
          </ac:picMkLst>
        </pc:picChg>
        <pc:picChg chg="add del mod">
          <ac:chgData name="Nanayakkara Y.D.T.D. it21826368" userId="532ed22c-b5d4-483a-99ee-1be780a9bf43" providerId="ADAL" clId="{2E106AB2-3976-44FF-873E-9AD8843C1865}" dt="2024-04-29T15:23:53.727" v="3786"/>
          <ac:picMkLst>
            <pc:docMk/>
            <pc:sldMk cId="1925764086" sldId="256"/>
            <ac:picMk id="23" creationId="{712A65D0-7ABE-72F6-FF35-D04C2032E2A7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24:19.308" v="3787"/>
          <ac:picMkLst>
            <pc:docMk/>
            <pc:sldMk cId="1925764086" sldId="256"/>
            <ac:picMk id="27" creationId="{1017492C-6E31-A12A-1808-AE52AFD845DE}"/>
          </ac:picMkLst>
        </pc:picChg>
        <pc:picChg chg="add del mod">
          <ac:chgData name="Nanayakkara Y.D.T.D. it21826368" userId="532ed22c-b5d4-483a-99ee-1be780a9bf43" providerId="ADAL" clId="{2E106AB2-3976-44FF-873E-9AD8843C1865}" dt="2024-04-29T15:24:21.496" v="3789"/>
          <ac:picMkLst>
            <pc:docMk/>
            <pc:sldMk cId="1925764086" sldId="256"/>
            <ac:picMk id="28" creationId="{524C9049-3DA9-7997-3C90-0761D2060466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24:30.723" v="3790"/>
          <ac:picMkLst>
            <pc:docMk/>
            <pc:sldMk cId="1925764086" sldId="256"/>
            <ac:picMk id="31" creationId="{30906002-ECDD-DD8B-2E19-6323770F4EB4}"/>
          </ac:picMkLst>
        </pc:picChg>
        <pc:picChg chg="add del mod">
          <ac:chgData name="Nanayakkara Y.D.T.D. it21826368" userId="532ed22c-b5d4-483a-99ee-1be780a9bf43" providerId="ADAL" clId="{2E106AB2-3976-44FF-873E-9AD8843C1865}" dt="2024-04-29T15:24:32.421" v="3792"/>
          <ac:picMkLst>
            <pc:docMk/>
            <pc:sldMk cId="1925764086" sldId="256"/>
            <ac:picMk id="32" creationId="{C9ED824C-C229-F4B7-2326-2EF86B92C9B4}"/>
          </ac:picMkLst>
        </pc:picChg>
        <pc:picChg chg="add del mod">
          <ac:chgData name="Nanayakkara Y.D.T.D. it21826368" userId="532ed22c-b5d4-483a-99ee-1be780a9bf43" providerId="ADAL" clId="{2E106AB2-3976-44FF-873E-9AD8843C1865}" dt="2024-04-29T15:11:01.192" v="3772"/>
          <ac:picMkLst>
            <pc:docMk/>
            <pc:sldMk cId="1925764086" sldId="256"/>
            <ac:picMk id="33" creationId="{968E680A-267F-FE15-AC8C-5B7516105FAD}"/>
          </ac:picMkLst>
        </pc:picChg>
        <pc:picChg chg="add del mod">
          <ac:chgData name="Nanayakkara Y.D.T.D. it21826368" userId="532ed22c-b5d4-483a-99ee-1be780a9bf43" providerId="ADAL" clId="{2E106AB2-3976-44FF-873E-9AD8843C1865}" dt="2024-04-29T15:21:10.982" v="3775" actId="478"/>
          <ac:picMkLst>
            <pc:docMk/>
            <pc:sldMk cId="1925764086" sldId="256"/>
            <ac:picMk id="34" creationId="{F065CD6B-7AD7-0E18-C5D3-C54B5FA5A8EE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25:05.511" v="3793"/>
          <ac:picMkLst>
            <pc:docMk/>
            <pc:sldMk cId="1925764086" sldId="256"/>
            <ac:picMk id="36" creationId="{E2E102C1-E53D-3AC7-144F-82FFDBDC658F}"/>
          </ac:picMkLst>
        </pc:picChg>
        <pc:picChg chg="add mod ord">
          <ac:chgData name="Nanayakkara Y.D.T.D. it21826368" userId="532ed22c-b5d4-483a-99ee-1be780a9bf43" providerId="ADAL" clId="{2E106AB2-3976-44FF-873E-9AD8843C1865}" dt="2024-04-29T17:27:42.472" v="3886" actId="167"/>
          <ac:picMkLst>
            <pc:docMk/>
            <pc:sldMk cId="1925764086" sldId="256"/>
            <ac:picMk id="37" creationId="{6909830B-F251-98BB-9DBB-5DAFE97492AC}"/>
          </ac:picMkLst>
        </pc:picChg>
      </pc:sldChg>
      <pc:sldChg chg="addSp delSp modSp new del mod">
        <pc:chgData name="Nanayakkara Y.D.T.D. it21826368" userId="532ed22c-b5d4-483a-99ee-1be780a9bf43" providerId="ADAL" clId="{2E106AB2-3976-44FF-873E-9AD8843C1865}" dt="2024-04-28T13:45:09.597" v="567" actId="2696"/>
        <pc:sldMkLst>
          <pc:docMk/>
          <pc:sldMk cId="4013973174" sldId="257"/>
        </pc:sldMkLst>
        <pc:spChg chg="add mod">
          <ac:chgData name="Nanayakkara Y.D.T.D. it21826368" userId="532ed22c-b5d4-483a-99ee-1be780a9bf43" providerId="ADAL" clId="{2E106AB2-3976-44FF-873E-9AD8843C1865}" dt="2024-03-31T00:54:56.199" v="97"/>
          <ac:spMkLst>
            <pc:docMk/>
            <pc:sldMk cId="4013973174" sldId="257"/>
            <ac:spMk id="2" creationId="{1FAF78A1-0F0D-32EE-7A5E-738615BFE539}"/>
          </ac:spMkLst>
        </pc:spChg>
        <pc:spChg chg="add mod">
          <ac:chgData name="Nanayakkara Y.D.T.D. it21826368" userId="532ed22c-b5d4-483a-99ee-1be780a9bf43" providerId="ADAL" clId="{2E106AB2-3976-44FF-873E-9AD8843C1865}" dt="2024-03-31T00:55:00.576" v="98"/>
          <ac:spMkLst>
            <pc:docMk/>
            <pc:sldMk cId="4013973174" sldId="257"/>
            <ac:spMk id="3" creationId="{D777ED01-2B80-253F-30C0-9F2F4C4D458B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4013973174" sldId="257"/>
            <ac:spMk id="11" creationId="{E4E3F8F5-4738-AB72-5703-6137E9F4C68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4013973174" sldId="257"/>
            <ac:spMk id="13" creationId="{C48BAA39-4D97-75D6-3411-07595A8F829A}"/>
          </ac:spMkLst>
        </pc:spChg>
        <pc:spChg chg="add del">
          <ac:chgData name="Nanayakkara Y.D.T.D. it21826368" userId="532ed22c-b5d4-483a-99ee-1be780a9bf43" providerId="ADAL" clId="{2E106AB2-3976-44FF-873E-9AD8843C1865}" dt="2024-04-24T08:07:31.171" v="152" actId="22"/>
          <ac:spMkLst>
            <pc:docMk/>
            <pc:sldMk cId="4013973174" sldId="257"/>
            <ac:spMk id="17" creationId="{B31758F5-57E1-9D2D-7F50-EC3C77305883}"/>
          </ac:spMkLst>
        </pc:spChg>
        <pc:spChg chg="add mod">
          <ac:chgData name="Nanayakkara Y.D.T.D. it21826368" userId="532ed22c-b5d4-483a-99ee-1be780a9bf43" providerId="ADAL" clId="{2E106AB2-3976-44FF-873E-9AD8843C1865}" dt="2024-04-24T08:23:45.660" v="359" actId="1076"/>
          <ac:spMkLst>
            <pc:docMk/>
            <pc:sldMk cId="4013973174" sldId="257"/>
            <ac:spMk id="23" creationId="{C09B0112-B3AE-9380-E332-EBED8DBEF78D}"/>
          </ac:spMkLst>
        </pc:spChg>
        <pc:grpChg chg="del">
          <ac:chgData name="Nanayakkara Y.D.T.D. it21826368" userId="532ed22c-b5d4-483a-99ee-1be780a9bf43" providerId="ADAL" clId="{2E106AB2-3976-44FF-873E-9AD8843C1865}" dt="2024-04-24T08:05:43.265" v="138" actId="478"/>
          <ac:grpSpMkLst>
            <pc:docMk/>
            <pc:sldMk cId="4013973174" sldId="257"/>
            <ac:grpSpMk id="20" creationId="{703F67C4-E44B-EC4A-FF18-3F4432411A35}"/>
          </ac:grpSpMkLst>
        </pc:grpChg>
        <pc:grpChg chg="del">
          <ac:chgData name="Nanayakkara Y.D.T.D. it21826368" userId="532ed22c-b5d4-483a-99ee-1be780a9bf43" providerId="ADAL" clId="{2E106AB2-3976-44FF-873E-9AD8843C1865}" dt="2024-04-24T08:05:43.834" v="139" actId="478"/>
          <ac:grpSpMkLst>
            <pc:docMk/>
            <pc:sldMk cId="4013973174" sldId="257"/>
            <ac:grpSpMk id="39" creationId="{AC9EE1F5-8A23-F1A4-C5E1-F35DF1D59967}"/>
          </ac:grpSpMkLst>
        </pc:grpChg>
        <pc:graphicFrameChg chg="add del mod">
          <ac:chgData name="Nanayakkara Y.D.T.D. it21826368" userId="532ed22c-b5d4-483a-99ee-1be780a9bf43" providerId="ADAL" clId="{2E106AB2-3976-44FF-873E-9AD8843C1865}" dt="2024-04-24T08:05:51.857" v="142" actId="21"/>
          <ac:graphicFrameMkLst>
            <pc:docMk/>
            <pc:sldMk cId="4013973174" sldId="257"/>
            <ac:graphicFrameMk id="7" creationId="{807AB34B-4843-89C0-10B5-13DBFBE9E2CC}"/>
          </ac:graphicFrameMkLst>
        </pc:graphicFrameChg>
        <pc:graphicFrameChg chg="add del mod modGraphic">
          <ac:chgData name="Nanayakkara Y.D.T.D. it21826368" userId="532ed22c-b5d4-483a-99ee-1be780a9bf43" providerId="ADAL" clId="{2E106AB2-3976-44FF-873E-9AD8843C1865}" dt="2024-04-28T13:36:40.410" v="502" actId="21"/>
          <ac:graphicFrameMkLst>
            <pc:docMk/>
            <pc:sldMk cId="4013973174" sldId="257"/>
            <ac:graphicFrameMk id="26" creationId="{79602FBC-3743-6180-FDBE-A6A4BE27140E}"/>
          </ac:graphicFrameMkLst>
        </pc:graphicFrameChg>
        <pc:picChg chg="add del mod">
          <ac:chgData name="Nanayakkara Y.D.T.D. it21826368" userId="532ed22c-b5d4-483a-99ee-1be780a9bf43" providerId="ADAL" clId="{2E106AB2-3976-44FF-873E-9AD8843C1865}" dt="2024-03-31T00:56:21.469" v="111" actId="478"/>
          <ac:picMkLst>
            <pc:docMk/>
            <pc:sldMk cId="4013973174" sldId="257"/>
            <ac:picMk id="4" creationId="{3DAC5307-FAA2-03D7-C35D-5EF5A4593AEC}"/>
          </ac:picMkLst>
        </pc:picChg>
        <pc:picChg chg="add mod">
          <ac:chgData name="Nanayakkara Y.D.T.D. it21826368" userId="532ed22c-b5d4-483a-99ee-1be780a9bf43" providerId="ADAL" clId="{2E106AB2-3976-44FF-873E-9AD8843C1865}" dt="2024-04-24T08:05:36.730" v="137" actId="29295"/>
          <ac:picMkLst>
            <pc:docMk/>
            <pc:sldMk cId="4013973174" sldId="257"/>
            <ac:picMk id="5" creationId="{540E220D-CFAA-9123-3A5B-938A42F29DC6}"/>
          </ac:picMkLst>
        </pc:picChg>
      </pc:sldChg>
      <pc:sldChg chg="new del">
        <pc:chgData name="Nanayakkara Y.D.T.D. it21826368" userId="532ed22c-b5d4-483a-99ee-1be780a9bf43" providerId="ADAL" clId="{2E106AB2-3976-44FF-873E-9AD8843C1865}" dt="2024-03-31T00:56:33.631" v="115" actId="47"/>
        <pc:sldMkLst>
          <pc:docMk/>
          <pc:sldMk cId="1421418716" sldId="258"/>
        </pc:sldMkLst>
      </pc:sldChg>
      <pc:sldChg chg="add del">
        <pc:chgData name="Nanayakkara Y.D.T.D. it21826368" userId="532ed22c-b5d4-483a-99ee-1be780a9bf43" providerId="ADAL" clId="{2E106AB2-3976-44FF-873E-9AD8843C1865}" dt="2024-04-24T08:06:08.346" v="147" actId="47"/>
        <pc:sldMkLst>
          <pc:docMk/>
          <pc:sldMk cId="3687718859" sldId="259"/>
        </pc:sldMkLst>
      </pc:sldChg>
      <pc:sldChg chg="addSp delSp modSp add del mod">
        <pc:chgData name="Nanayakkara Y.D.T.D. it21826368" userId="532ed22c-b5d4-483a-99ee-1be780a9bf43" providerId="ADAL" clId="{2E106AB2-3976-44FF-873E-9AD8843C1865}" dt="2024-04-24T08:19:29.748" v="328" actId="47"/>
        <pc:sldMkLst>
          <pc:docMk/>
          <pc:sldMk cId="431645180" sldId="260"/>
        </pc:sldMkLst>
        <pc:graphicFrameChg chg="add del mod modGraphic">
          <ac:chgData name="Nanayakkara Y.D.T.D. it21826368" userId="532ed22c-b5d4-483a-99ee-1be780a9bf43" providerId="ADAL" clId="{2E106AB2-3976-44FF-873E-9AD8843C1865}" dt="2024-04-24T08:05:47.258" v="140" actId="21"/>
          <ac:graphicFrameMkLst>
            <pc:docMk/>
            <pc:sldMk cId="431645180" sldId="260"/>
            <ac:graphicFrameMk id="4" creationId="{807AB34B-4843-89C0-10B5-13DBFBE9E2CC}"/>
          </ac:graphicFrameMkLst>
        </pc:graphicFrameChg>
        <pc:picChg chg="del">
          <ac:chgData name="Nanayakkara Y.D.T.D. it21826368" userId="532ed22c-b5d4-483a-99ee-1be780a9bf43" providerId="ADAL" clId="{2E106AB2-3976-44FF-873E-9AD8843C1865}" dt="2024-04-07T02:37:03.361" v="129" actId="478"/>
          <ac:picMkLst>
            <pc:docMk/>
            <pc:sldMk cId="431645180" sldId="260"/>
            <ac:picMk id="5" creationId="{540E220D-CFAA-9123-3A5B-938A42F29DC6}"/>
          </ac:picMkLst>
        </pc:picChg>
      </pc:sldChg>
      <pc:sldChg chg="add del">
        <pc:chgData name="Nanayakkara Y.D.T.D. it21826368" userId="532ed22c-b5d4-483a-99ee-1be780a9bf43" providerId="ADAL" clId="{2E106AB2-3976-44FF-873E-9AD8843C1865}" dt="2024-04-24T08:19:29.748" v="328" actId="47"/>
        <pc:sldMkLst>
          <pc:docMk/>
          <pc:sldMk cId="2595785890" sldId="261"/>
        </pc:sldMkLst>
      </pc:sldChg>
      <pc:sldChg chg="add del">
        <pc:chgData name="Nanayakkara Y.D.T.D. it21826368" userId="532ed22c-b5d4-483a-99ee-1be780a9bf43" providerId="ADAL" clId="{2E106AB2-3976-44FF-873E-9AD8843C1865}" dt="2024-04-24T08:19:29.748" v="328" actId="47"/>
        <pc:sldMkLst>
          <pc:docMk/>
          <pc:sldMk cId="1876033991" sldId="262"/>
        </pc:sldMkLst>
      </pc:sldChg>
      <pc:sldChg chg="add del">
        <pc:chgData name="Nanayakkara Y.D.T.D. it21826368" userId="532ed22c-b5d4-483a-99ee-1be780a9bf43" providerId="ADAL" clId="{2E106AB2-3976-44FF-873E-9AD8843C1865}" dt="2024-04-24T08:19:29.748" v="328" actId="47"/>
        <pc:sldMkLst>
          <pc:docMk/>
          <pc:sldMk cId="2949372692" sldId="263"/>
        </pc:sldMkLst>
      </pc:sldChg>
      <pc:sldChg chg="addSp delSp modSp add del mod">
        <pc:chgData name="Nanayakkara Y.D.T.D. it21826368" userId="532ed22c-b5d4-483a-99ee-1be780a9bf43" providerId="ADAL" clId="{2E106AB2-3976-44FF-873E-9AD8843C1865}" dt="2024-04-28T16:51:48.290" v="859" actId="47"/>
        <pc:sldMkLst>
          <pc:docMk/>
          <pc:sldMk cId="1091658350" sldId="264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091658350" sldId="264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091658350" sldId="264"/>
            <ac:spMk id="6" creationId="{82601CB3-EF3C-5D77-A0E4-D4FD29C3816F}"/>
          </ac:spMkLst>
        </pc:spChg>
        <pc:spChg chg="add del mod">
          <ac:chgData name="Nanayakkara Y.D.T.D. it21826368" userId="532ed22c-b5d4-483a-99ee-1be780a9bf43" providerId="ADAL" clId="{2E106AB2-3976-44FF-873E-9AD8843C1865}" dt="2024-04-28T13:45:34.285" v="569" actId="21"/>
          <ac:spMkLst>
            <pc:docMk/>
            <pc:sldMk cId="1091658350" sldId="264"/>
            <ac:spMk id="7" creationId="{12C3DAFC-8709-0854-6F9E-3EA92CE1A79E}"/>
          </ac:spMkLst>
        </pc:spChg>
        <pc:spChg chg="add del mod">
          <ac:chgData name="Nanayakkara Y.D.T.D. it21826368" userId="532ed22c-b5d4-483a-99ee-1be780a9bf43" providerId="ADAL" clId="{2E106AB2-3976-44FF-873E-9AD8843C1865}" dt="2024-04-28T13:45:55.675" v="578"/>
          <ac:spMkLst>
            <pc:docMk/>
            <pc:sldMk cId="1091658350" sldId="264"/>
            <ac:spMk id="8" creationId="{F441FCCE-D1B5-32C4-A400-780A9CFA537D}"/>
          </ac:spMkLst>
        </pc:spChg>
        <pc:spChg chg="add">
          <ac:chgData name="Nanayakkara Y.D.T.D. it21826368" userId="532ed22c-b5d4-483a-99ee-1be780a9bf43" providerId="ADAL" clId="{2E106AB2-3976-44FF-873E-9AD8843C1865}" dt="2024-04-25T08:47:42.879" v="434"/>
          <ac:spMkLst>
            <pc:docMk/>
            <pc:sldMk cId="1091658350" sldId="264"/>
            <ac:spMk id="9" creationId="{14DDC8F4-FCEC-20BD-13A7-E54FCBB0D1DF}"/>
          </ac:spMkLst>
        </pc:spChg>
        <pc:spChg chg="add">
          <ac:chgData name="Nanayakkara Y.D.T.D. it21826368" userId="532ed22c-b5d4-483a-99ee-1be780a9bf43" providerId="ADAL" clId="{2E106AB2-3976-44FF-873E-9AD8843C1865}" dt="2024-04-24T08:24:11.920" v="362"/>
          <ac:spMkLst>
            <pc:docMk/>
            <pc:sldMk cId="1091658350" sldId="264"/>
            <ac:spMk id="9" creationId="{D4F0411B-9CB7-D6A5-0DA4-0E8332948BDC}"/>
          </ac:spMkLst>
        </pc:spChg>
        <pc:spChg chg="add">
          <ac:chgData name="Nanayakkara Y.D.T.D. it21826368" userId="532ed22c-b5d4-483a-99ee-1be780a9bf43" providerId="ADAL" clId="{2E106AB2-3976-44FF-873E-9AD8843C1865}" dt="2024-04-24T08:24:14.160" v="363"/>
          <ac:spMkLst>
            <pc:docMk/>
            <pc:sldMk cId="1091658350" sldId="264"/>
            <ac:spMk id="10" creationId="{A441AF6C-CE36-2AEB-C95C-64CBDF3803D8}"/>
          </ac:spMkLst>
        </pc:spChg>
        <pc:spChg chg="add">
          <ac:chgData name="Nanayakkara Y.D.T.D. it21826368" userId="532ed22c-b5d4-483a-99ee-1be780a9bf43" providerId="ADAL" clId="{2E106AB2-3976-44FF-873E-9AD8843C1865}" dt="2024-04-24T08:24:16.057" v="364"/>
          <ac:spMkLst>
            <pc:docMk/>
            <pc:sldMk cId="1091658350" sldId="264"/>
            <ac:spMk id="11" creationId="{3C3A4921-DD65-227D-4C4E-D4E1D24B4215}"/>
          </ac:spMkLst>
        </pc:spChg>
        <pc:spChg chg="add">
          <ac:chgData name="Nanayakkara Y.D.T.D. it21826368" userId="532ed22c-b5d4-483a-99ee-1be780a9bf43" providerId="ADAL" clId="{2E106AB2-3976-44FF-873E-9AD8843C1865}" dt="2024-04-24T08:24:22.203" v="365"/>
          <ac:spMkLst>
            <pc:docMk/>
            <pc:sldMk cId="1091658350" sldId="264"/>
            <ac:spMk id="12" creationId="{794D06BD-1CEA-3A11-2A0B-135426B923BE}"/>
          </ac:spMkLst>
        </pc:spChg>
      </pc:sldChg>
      <pc:sldChg chg="addSp delSp modSp add del mod">
        <pc:chgData name="Nanayakkara Y.D.T.D. it21826368" userId="532ed22c-b5d4-483a-99ee-1be780a9bf43" providerId="ADAL" clId="{2E106AB2-3976-44FF-873E-9AD8843C1865}" dt="2024-04-28T17:07:38.970" v="911" actId="2696"/>
        <pc:sldMkLst>
          <pc:docMk/>
          <pc:sldMk cId="864279768" sldId="265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864279768" sldId="265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864279768" sldId="265"/>
            <ac:spMk id="6" creationId="{82601CB3-EF3C-5D77-A0E4-D4FD29C3816F}"/>
          </ac:spMkLst>
        </pc:spChg>
        <pc:spChg chg="mod">
          <ac:chgData name="Nanayakkara Y.D.T.D. it21826368" userId="532ed22c-b5d4-483a-99ee-1be780a9bf43" providerId="ADAL" clId="{2E106AB2-3976-44FF-873E-9AD8843C1865}" dt="2024-04-24T08:16:53.489" v="280" actId="1076"/>
          <ac:spMkLst>
            <pc:docMk/>
            <pc:sldMk cId="864279768" sldId="265"/>
            <ac:spMk id="7" creationId="{12C3DAFC-8709-0854-6F9E-3EA92CE1A79E}"/>
          </ac:spMkLst>
        </pc:spChg>
        <pc:spChg chg="add del mod">
          <ac:chgData name="Nanayakkara Y.D.T.D. it21826368" userId="532ed22c-b5d4-483a-99ee-1be780a9bf43" providerId="ADAL" clId="{2E106AB2-3976-44FF-873E-9AD8843C1865}" dt="2024-04-25T08:47:57.129" v="440"/>
          <ac:spMkLst>
            <pc:docMk/>
            <pc:sldMk cId="864279768" sldId="265"/>
            <ac:spMk id="9" creationId="{256C922B-B457-9C65-A4A8-BDBA7E00E8BE}"/>
          </ac:spMkLst>
        </pc:spChg>
      </pc:sldChg>
      <pc:sldChg chg="addSp delSp modSp add del mod">
        <pc:chgData name="Nanayakkara Y.D.T.D. it21826368" userId="532ed22c-b5d4-483a-99ee-1be780a9bf43" providerId="ADAL" clId="{2E106AB2-3976-44FF-873E-9AD8843C1865}" dt="2024-04-28T17:15:03.950" v="1022" actId="47"/>
        <pc:sldMkLst>
          <pc:docMk/>
          <pc:sldMk cId="515813103" sldId="266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515813103" sldId="266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515813103" sldId="266"/>
            <ac:spMk id="6" creationId="{82601CB3-EF3C-5D77-A0E4-D4FD29C3816F}"/>
          </ac:spMkLst>
        </pc:spChg>
        <pc:spChg chg="mod">
          <ac:chgData name="Nanayakkara Y.D.T.D. it21826368" userId="532ed22c-b5d4-483a-99ee-1be780a9bf43" providerId="ADAL" clId="{2E106AB2-3976-44FF-873E-9AD8843C1865}" dt="2024-04-28T17:07:47.989" v="913" actId="21"/>
          <ac:spMkLst>
            <pc:docMk/>
            <pc:sldMk cId="515813103" sldId="266"/>
            <ac:spMk id="7" creationId="{12C3DAFC-8709-0854-6F9E-3EA92CE1A79E}"/>
          </ac:spMkLst>
        </pc:spChg>
        <pc:spChg chg="add del mod">
          <ac:chgData name="Nanayakkara Y.D.T.D. it21826368" userId="532ed22c-b5d4-483a-99ee-1be780a9bf43" providerId="ADAL" clId="{2E106AB2-3976-44FF-873E-9AD8843C1865}" dt="2024-04-25T08:48:09.639" v="443"/>
          <ac:spMkLst>
            <pc:docMk/>
            <pc:sldMk cId="515813103" sldId="266"/>
            <ac:spMk id="9" creationId="{25F76925-282B-0EB0-3573-CE0EAA52ACF2}"/>
          </ac:spMkLst>
        </pc:spChg>
      </pc:sldChg>
      <pc:sldChg chg="modSp add del mod">
        <pc:chgData name="Nanayakkara Y.D.T.D. it21826368" userId="532ed22c-b5d4-483a-99ee-1be780a9bf43" providerId="ADAL" clId="{2E106AB2-3976-44FF-873E-9AD8843C1865}" dt="2024-04-28T17:10:26.218" v="990" actId="47"/>
        <pc:sldMkLst>
          <pc:docMk/>
          <pc:sldMk cId="1185131953" sldId="267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185131953" sldId="267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185131953" sldId="267"/>
            <ac:spMk id="6" creationId="{82601CB3-EF3C-5D77-A0E4-D4FD29C3816F}"/>
          </ac:spMkLst>
        </pc:spChg>
        <pc:spChg chg="mod">
          <ac:chgData name="Nanayakkara Y.D.T.D. it21826368" userId="532ed22c-b5d4-483a-99ee-1be780a9bf43" providerId="ADAL" clId="{2E106AB2-3976-44FF-873E-9AD8843C1865}" dt="2024-04-24T08:17:34.827" v="297" actId="20577"/>
          <ac:spMkLst>
            <pc:docMk/>
            <pc:sldMk cId="1185131953" sldId="267"/>
            <ac:spMk id="7" creationId="{12C3DAFC-8709-0854-6F9E-3EA92CE1A79E}"/>
          </ac:spMkLst>
        </pc:spChg>
      </pc:sldChg>
      <pc:sldChg chg="delSp modSp add del mod">
        <pc:chgData name="Nanayakkara Y.D.T.D. it21826368" userId="532ed22c-b5d4-483a-99ee-1be780a9bf43" providerId="ADAL" clId="{2E106AB2-3976-44FF-873E-9AD8843C1865}" dt="2024-04-28T17:11:36.887" v="999" actId="2696"/>
        <pc:sldMkLst>
          <pc:docMk/>
          <pc:sldMk cId="3979188533" sldId="268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3979188533" sldId="268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3979188533" sldId="268"/>
            <ac:spMk id="6" creationId="{82601CB3-EF3C-5D77-A0E4-D4FD29C3816F}"/>
          </ac:spMkLst>
        </pc:spChg>
        <pc:spChg chg="del mod">
          <ac:chgData name="Nanayakkara Y.D.T.D. it21826368" userId="532ed22c-b5d4-483a-99ee-1be780a9bf43" providerId="ADAL" clId="{2E106AB2-3976-44FF-873E-9AD8843C1865}" dt="2024-04-28T17:11:35.139" v="998"/>
          <ac:spMkLst>
            <pc:docMk/>
            <pc:sldMk cId="3979188533" sldId="268"/>
            <ac:spMk id="7" creationId="{12C3DAFC-8709-0854-6F9E-3EA92CE1A79E}"/>
          </ac:spMkLst>
        </pc:spChg>
      </pc:sldChg>
      <pc:sldChg chg="modSp add del mod">
        <pc:chgData name="Nanayakkara Y.D.T.D. it21826368" userId="532ed22c-b5d4-483a-99ee-1be780a9bf43" providerId="ADAL" clId="{2E106AB2-3976-44FF-873E-9AD8843C1865}" dt="2024-04-28T17:13:21.186" v="1017" actId="47"/>
        <pc:sldMkLst>
          <pc:docMk/>
          <pc:sldMk cId="1739885439" sldId="269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739885439" sldId="269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739885439" sldId="269"/>
            <ac:spMk id="6" creationId="{82601CB3-EF3C-5D77-A0E4-D4FD29C3816F}"/>
          </ac:spMkLst>
        </pc:spChg>
        <pc:spChg chg="mod">
          <ac:chgData name="Nanayakkara Y.D.T.D. it21826368" userId="532ed22c-b5d4-483a-99ee-1be780a9bf43" providerId="ADAL" clId="{2E106AB2-3976-44FF-873E-9AD8843C1865}" dt="2024-04-24T08:18:02.265" v="302"/>
          <ac:spMkLst>
            <pc:docMk/>
            <pc:sldMk cId="1739885439" sldId="269"/>
            <ac:spMk id="7" creationId="{12C3DAFC-8709-0854-6F9E-3EA92CE1A79E}"/>
          </ac:spMkLst>
        </pc:spChg>
      </pc:sldChg>
      <pc:sldChg chg="modSp add del mod">
        <pc:chgData name="Nanayakkara Y.D.T.D. it21826368" userId="532ed22c-b5d4-483a-99ee-1be780a9bf43" providerId="ADAL" clId="{2E106AB2-3976-44FF-873E-9AD8843C1865}" dt="2024-04-28T17:13:40.611" v="1020" actId="47"/>
        <pc:sldMkLst>
          <pc:docMk/>
          <pc:sldMk cId="293139601" sldId="270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293139601" sldId="270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293139601" sldId="270"/>
            <ac:spMk id="6" creationId="{82601CB3-EF3C-5D77-A0E4-D4FD29C3816F}"/>
          </ac:spMkLst>
        </pc:spChg>
        <pc:spChg chg="mod">
          <ac:chgData name="Nanayakkara Y.D.T.D. it21826368" userId="532ed22c-b5d4-483a-99ee-1be780a9bf43" providerId="ADAL" clId="{2E106AB2-3976-44FF-873E-9AD8843C1865}" dt="2024-04-24T08:18:30.093" v="306" actId="1076"/>
          <ac:spMkLst>
            <pc:docMk/>
            <pc:sldMk cId="293139601" sldId="270"/>
            <ac:spMk id="7" creationId="{12C3DAFC-8709-0854-6F9E-3EA92CE1A79E}"/>
          </ac:spMkLst>
        </pc:spChg>
      </pc:sldChg>
      <pc:sldChg chg="modSp add del mod">
        <pc:chgData name="Nanayakkara Y.D.T.D. it21826368" userId="532ed22c-b5d4-483a-99ee-1be780a9bf43" providerId="ADAL" clId="{2E106AB2-3976-44FF-873E-9AD8843C1865}" dt="2024-04-28T17:15:51.102" v="1033" actId="47"/>
        <pc:sldMkLst>
          <pc:docMk/>
          <pc:sldMk cId="1651084607" sldId="271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651084607" sldId="271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651084607" sldId="271"/>
            <ac:spMk id="6" creationId="{82601CB3-EF3C-5D77-A0E4-D4FD29C3816F}"/>
          </ac:spMkLst>
        </pc:spChg>
        <pc:spChg chg="mod">
          <ac:chgData name="Nanayakkara Y.D.T.D. it21826368" userId="532ed22c-b5d4-483a-99ee-1be780a9bf43" providerId="ADAL" clId="{2E106AB2-3976-44FF-873E-9AD8843C1865}" dt="2024-04-24T08:18:44.222" v="308"/>
          <ac:spMkLst>
            <pc:docMk/>
            <pc:sldMk cId="1651084607" sldId="271"/>
            <ac:spMk id="7" creationId="{12C3DAFC-8709-0854-6F9E-3EA92CE1A79E}"/>
          </ac:spMkLst>
        </pc:spChg>
      </pc:sldChg>
      <pc:sldChg chg="modSp add del mod">
        <pc:chgData name="Nanayakkara Y.D.T.D. it21826368" userId="532ed22c-b5d4-483a-99ee-1be780a9bf43" providerId="ADAL" clId="{2E106AB2-3976-44FF-873E-9AD8843C1865}" dt="2024-04-28T17:16:16.954" v="1041" actId="47"/>
        <pc:sldMkLst>
          <pc:docMk/>
          <pc:sldMk cId="1411003636" sldId="272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411003636" sldId="272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1411003636" sldId="272"/>
            <ac:spMk id="6" creationId="{82601CB3-EF3C-5D77-A0E4-D4FD29C3816F}"/>
          </ac:spMkLst>
        </pc:spChg>
        <pc:spChg chg="mod">
          <ac:chgData name="Nanayakkara Y.D.T.D. it21826368" userId="532ed22c-b5d4-483a-99ee-1be780a9bf43" providerId="ADAL" clId="{2E106AB2-3976-44FF-873E-9AD8843C1865}" dt="2024-04-24T08:18:56.745" v="310"/>
          <ac:spMkLst>
            <pc:docMk/>
            <pc:sldMk cId="1411003636" sldId="272"/>
            <ac:spMk id="7" creationId="{12C3DAFC-8709-0854-6F9E-3EA92CE1A79E}"/>
          </ac:spMkLst>
        </pc:spChg>
      </pc:sldChg>
      <pc:sldChg chg="modSp add del mod">
        <pc:chgData name="Nanayakkara Y.D.T.D. it21826368" userId="532ed22c-b5d4-483a-99ee-1be780a9bf43" providerId="ADAL" clId="{2E106AB2-3976-44FF-873E-9AD8843C1865}" dt="2024-04-24T08:19:24.806" v="327" actId="2696"/>
        <pc:sldMkLst>
          <pc:docMk/>
          <pc:sldMk cId="1508929531" sldId="273"/>
        </pc:sldMkLst>
        <pc:spChg chg="mod">
          <ac:chgData name="Nanayakkara Y.D.T.D. it21826368" userId="532ed22c-b5d4-483a-99ee-1be780a9bf43" providerId="ADAL" clId="{2E106AB2-3976-44FF-873E-9AD8843C1865}" dt="2024-04-24T08:19:18.617" v="326" actId="20577"/>
          <ac:spMkLst>
            <pc:docMk/>
            <pc:sldMk cId="1508929531" sldId="273"/>
            <ac:spMk id="7" creationId="{12C3DAFC-8709-0854-6F9E-3EA92CE1A79E}"/>
          </ac:spMkLst>
        </pc:spChg>
      </pc:sldChg>
      <pc:sldChg chg="modSp add del mod">
        <pc:chgData name="Nanayakkara Y.D.T.D. it21826368" userId="532ed22c-b5d4-483a-99ee-1be780a9bf43" providerId="ADAL" clId="{2E106AB2-3976-44FF-873E-9AD8843C1865}" dt="2024-04-28T17:16:52.131" v="1046" actId="47"/>
        <pc:sldMkLst>
          <pc:docMk/>
          <pc:sldMk cId="762124736" sldId="274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762124736" sldId="274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762124736" sldId="274"/>
            <ac:spMk id="6" creationId="{82601CB3-EF3C-5D77-A0E4-D4FD29C3816F}"/>
          </ac:spMkLst>
        </pc:spChg>
        <pc:spChg chg="mod">
          <ac:chgData name="Nanayakkara Y.D.T.D. it21826368" userId="532ed22c-b5d4-483a-99ee-1be780a9bf43" providerId="ADAL" clId="{2E106AB2-3976-44FF-873E-9AD8843C1865}" dt="2024-04-24T08:19:12.636" v="322" actId="20577"/>
          <ac:spMkLst>
            <pc:docMk/>
            <pc:sldMk cId="762124736" sldId="274"/>
            <ac:spMk id="7" creationId="{12C3DAFC-8709-0854-6F9E-3EA92CE1A79E}"/>
          </ac:spMkLst>
        </pc:spChg>
      </pc:sldChg>
      <pc:sldChg chg="addSp delSp modSp add del mod">
        <pc:chgData name="Nanayakkara Y.D.T.D. it21826368" userId="532ed22c-b5d4-483a-99ee-1be780a9bf43" providerId="ADAL" clId="{2E106AB2-3976-44FF-873E-9AD8843C1865}" dt="2024-04-28T17:10:18.259" v="989" actId="47"/>
        <pc:sldMkLst>
          <pc:docMk/>
          <pc:sldMk cId="2128324948" sldId="275"/>
        </pc:sldMkLst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2128324948" sldId="275"/>
            <ac:spMk id="4" creationId="{20B0A5F0-F64A-79B2-1148-399B5CCE1854}"/>
          </ac:spMkLst>
        </pc:spChg>
        <pc:spChg chg="mod">
          <ac:chgData name="Nanayakkara Y.D.T.D. it21826368" userId="532ed22c-b5d4-483a-99ee-1be780a9bf43" providerId="ADAL" clId="{2E106AB2-3976-44FF-873E-9AD8843C1865}" dt="2024-04-28T13:30:13.982" v="448"/>
          <ac:spMkLst>
            <pc:docMk/>
            <pc:sldMk cId="2128324948" sldId="275"/>
            <ac:spMk id="6" creationId="{82601CB3-EF3C-5D77-A0E4-D4FD29C3816F}"/>
          </ac:spMkLst>
        </pc:spChg>
        <pc:spChg chg="add del mod">
          <ac:chgData name="Nanayakkara Y.D.T.D. it21826368" userId="532ed22c-b5d4-483a-99ee-1be780a9bf43" providerId="ADAL" clId="{2E106AB2-3976-44FF-873E-9AD8843C1865}" dt="2024-04-28T13:43:38.715" v="562" actId="21"/>
          <ac:spMkLst>
            <pc:docMk/>
            <pc:sldMk cId="2128324948" sldId="275"/>
            <ac:spMk id="7" creationId="{12C3DAFC-8709-0854-6F9E-3EA92CE1A79E}"/>
          </ac:spMkLst>
        </pc:spChg>
        <pc:picChg chg="add del mod">
          <ac:chgData name="Nanayakkara Y.D.T.D. it21826368" userId="532ed22c-b5d4-483a-99ee-1be780a9bf43" providerId="ADAL" clId="{2E106AB2-3976-44FF-873E-9AD8843C1865}" dt="2024-04-25T08:44:13.710" v="381" actId="478"/>
          <ac:picMkLst>
            <pc:docMk/>
            <pc:sldMk cId="2128324948" sldId="275"/>
            <ac:picMk id="9" creationId="{C8D0543E-572A-61CC-AFD8-FCD3632F645E}"/>
          </ac:picMkLst>
        </pc:picChg>
        <pc:picChg chg="add del mod">
          <ac:chgData name="Nanayakkara Y.D.T.D. it21826368" userId="532ed22c-b5d4-483a-99ee-1be780a9bf43" providerId="ADAL" clId="{2E106AB2-3976-44FF-873E-9AD8843C1865}" dt="2024-04-28T13:43:43.281" v="564" actId="21"/>
          <ac:picMkLst>
            <pc:docMk/>
            <pc:sldMk cId="2128324948" sldId="275"/>
            <ac:picMk id="1026" creationId="{2E053246-611D-4680-A876-5023471A760B}"/>
          </ac:picMkLst>
        </pc:picChg>
        <pc:picChg chg="add del mod">
          <ac:chgData name="Nanayakkara Y.D.T.D. it21826368" userId="532ed22c-b5d4-483a-99ee-1be780a9bf43" providerId="ADAL" clId="{2E106AB2-3976-44FF-873E-9AD8843C1865}" dt="2024-04-25T08:44:57.940" v="411" actId="478"/>
          <ac:picMkLst>
            <pc:docMk/>
            <pc:sldMk cId="2128324948" sldId="275"/>
            <ac:picMk id="1027" creationId="{AB6C71AC-DC11-DEE3-D3C6-FE4B72495059}"/>
          </ac:picMkLst>
        </pc:picChg>
      </pc:sldChg>
      <pc:sldChg chg="addSp delSp modSp add del mod ord">
        <pc:chgData name="Nanayakkara Y.D.T.D. it21826368" userId="532ed22c-b5d4-483a-99ee-1be780a9bf43" providerId="ADAL" clId="{2E106AB2-3976-44FF-873E-9AD8843C1865}" dt="2024-04-28T17:04:27.231" v="908" actId="47"/>
        <pc:sldMkLst>
          <pc:docMk/>
          <pc:sldMk cId="254352771" sldId="276"/>
        </pc:sldMkLst>
        <pc:spChg chg="del mod">
          <ac:chgData name="Nanayakkara Y.D.T.D. it21826368" userId="532ed22c-b5d4-483a-99ee-1be780a9bf43" providerId="ADAL" clId="{2E106AB2-3976-44FF-873E-9AD8843C1865}" dt="2024-04-28T13:43:27.376" v="558" actId="478"/>
          <ac:spMkLst>
            <pc:docMk/>
            <pc:sldMk cId="254352771" sldId="276"/>
            <ac:spMk id="2" creationId="{58A1E927-1F38-D187-0BD5-BC44D11A7499}"/>
          </ac:spMkLst>
        </pc:spChg>
        <pc:spChg chg="add mod">
          <ac:chgData name="Nanayakkara Y.D.T.D. it21826368" userId="532ed22c-b5d4-483a-99ee-1be780a9bf43" providerId="ADAL" clId="{2E106AB2-3976-44FF-873E-9AD8843C1865}" dt="2024-04-28T17:01:03.354" v="893" actId="21"/>
          <ac:spMkLst>
            <pc:docMk/>
            <pc:sldMk cId="254352771" sldId="276"/>
            <ac:spMk id="7" creationId="{12C3DAFC-8709-0854-6F9E-3EA92CE1A79E}"/>
          </ac:spMkLst>
        </pc:spChg>
        <pc:graphicFrameChg chg="del">
          <ac:chgData name="Nanayakkara Y.D.T.D. it21826368" userId="532ed22c-b5d4-483a-99ee-1be780a9bf43" providerId="ADAL" clId="{2E106AB2-3976-44FF-873E-9AD8843C1865}" dt="2024-04-28T13:43:30.880" v="559" actId="478"/>
          <ac:graphicFrameMkLst>
            <pc:docMk/>
            <pc:sldMk cId="254352771" sldId="276"/>
            <ac:graphicFrameMk id="26" creationId="{79602FBC-3743-6180-FDBE-A6A4BE27140E}"/>
          </ac:graphicFrameMkLst>
        </pc:graphicFrameChg>
        <pc:picChg chg="add mod">
          <ac:chgData name="Nanayakkara Y.D.T.D. it21826368" userId="532ed22c-b5d4-483a-99ee-1be780a9bf43" providerId="ADAL" clId="{2E106AB2-3976-44FF-873E-9AD8843C1865}" dt="2024-04-28T13:44:17.443" v="566" actId="1440"/>
          <ac:picMkLst>
            <pc:docMk/>
            <pc:sldMk cId="254352771" sldId="276"/>
            <ac:picMk id="1026" creationId="{2E053246-611D-4680-A876-5023471A760B}"/>
          </ac:picMkLst>
        </pc:picChg>
      </pc:sldChg>
      <pc:sldChg chg="addSp delSp modSp add del mod setBg">
        <pc:chgData name="Nanayakkara Y.D.T.D. it21826368" userId="532ed22c-b5d4-483a-99ee-1be780a9bf43" providerId="ADAL" clId="{2E106AB2-3976-44FF-873E-9AD8843C1865}" dt="2024-04-28T16:51:46.509" v="857" actId="47"/>
        <pc:sldMkLst>
          <pc:docMk/>
          <pc:sldMk cId="1259655101" sldId="277"/>
        </pc:sldMkLst>
        <pc:spChg chg="del">
          <ac:chgData name="Nanayakkara Y.D.T.D. it21826368" userId="532ed22c-b5d4-483a-99ee-1be780a9bf43" providerId="ADAL" clId="{2E106AB2-3976-44FF-873E-9AD8843C1865}" dt="2024-04-28T13:45:40.021" v="570" actId="478"/>
          <ac:spMkLst>
            <pc:docMk/>
            <pc:sldMk cId="1259655101" sldId="277"/>
            <ac:spMk id="2" creationId="{58A1E927-1F38-D187-0BD5-BC44D11A7499}"/>
          </ac:spMkLst>
        </pc:spChg>
        <pc:spChg chg="add del mod">
          <ac:chgData name="Nanayakkara Y.D.T.D. it21826368" userId="532ed22c-b5d4-483a-99ee-1be780a9bf43" providerId="ADAL" clId="{2E106AB2-3976-44FF-873E-9AD8843C1865}" dt="2024-04-28T13:45:44.546" v="571" actId="478"/>
          <ac:spMkLst>
            <pc:docMk/>
            <pc:sldMk cId="1259655101" sldId="277"/>
            <ac:spMk id="7" creationId="{4DF3A267-E005-C854-2D15-2D02441FBC41}"/>
          </ac:spMkLst>
        </pc:spChg>
        <pc:spChg chg="add del mod">
          <ac:chgData name="Nanayakkara Y.D.T.D. it21826368" userId="532ed22c-b5d4-483a-99ee-1be780a9bf43" providerId="ADAL" clId="{2E106AB2-3976-44FF-873E-9AD8843C1865}" dt="2024-04-28T16:48:06.654" v="827" actId="21"/>
          <ac:spMkLst>
            <pc:docMk/>
            <pc:sldMk cId="1259655101" sldId="277"/>
            <ac:spMk id="10" creationId="{12C3DAFC-8709-0854-6F9E-3EA92CE1A79E}"/>
          </ac:spMkLst>
        </pc:spChg>
        <pc:spChg chg="add del mod">
          <ac:chgData name="Nanayakkara Y.D.T.D. it21826368" userId="532ed22c-b5d4-483a-99ee-1be780a9bf43" providerId="ADAL" clId="{2E106AB2-3976-44FF-873E-9AD8843C1865}" dt="2024-04-28T16:48:08.446" v="828" actId="21"/>
          <ac:spMkLst>
            <pc:docMk/>
            <pc:sldMk cId="1259655101" sldId="277"/>
            <ac:spMk id="12" creationId="{C9DB9165-37B1-BAC4-4089-D09F9FFE2584}"/>
          </ac:spMkLst>
        </pc:spChg>
        <pc:graphicFrameChg chg="del modGraphic">
          <ac:chgData name="Nanayakkara Y.D.T.D. it21826368" userId="532ed22c-b5d4-483a-99ee-1be780a9bf43" providerId="ADAL" clId="{2E106AB2-3976-44FF-873E-9AD8843C1865}" dt="2024-04-28T13:45:51.147" v="575" actId="478"/>
          <ac:graphicFrameMkLst>
            <pc:docMk/>
            <pc:sldMk cId="1259655101" sldId="277"/>
            <ac:graphicFrameMk id="26" creationId="{79602FBC-3743-6180-FDBE-A6A4BE27140E}"/>
          </ac:graphicFrameMkLst>
        </pc:graphicFrameChg>
      </pc:sldChg>
      <pc:sldChg chg="delSp add del mod setBg">
        <pc:chgData name="Nanayakkara Y.D.T.D. it21826368" userId="532ed22c-b5d4-483a-99ee-1be780a9bf43" providerId="ADAL" clId="{2E106AB2-3976-44FF-873E-9AD8843C1865}" dt="2024-04-28T16:51:47.162" v="858" actId="47"/>
        <pc:sldMkLst>
          <pc:docMk/>
          <pc:sldMk cId="1871595109" sldId="278"/>
        </pc:sldMkLst>
        <pc:spChg chg="del">
          <ac:chgData name="Nanayakkara Y.D.T.D. it21826368" userId="532ed22c-b5d4-483a-99ee-1be780a9bf43" providerId="ADAL" clId="{2E106AB2-3976-44FF-873E-9AD8843C1865}" dt="2024-04-28T16:43:22.109" v="778" actId="478"/>
          <ac:spMkLst>
            <pc:docMk/>
            <pc:sldMk cId="1871595109" sldId="278"/>
            <ac:spMk id="10" creationId="{12C3DAFC-8709-0854-6F9E-3EA92CE1A79E}"/>
          </ac:spMkLst>
        </pc:spChg>
        <pc:spChg chg="del">
          <ac:chgData name="Nanayakkara Y.D.T.D. it21826368" userId="532ed22c-b5d4-483a-99ee-1be780a9bf43" providerId="ADAL" clId="{2E106AB2-3976-44FF-873E-9AD8843C1865}" dt="2024-04-28T16:43:19.489" v="777" actId="478"/>
          <ac:spMkLst>
            <pc:docMk/>
            <pc:sldMk cId="1871595109" sldId="278"/>
            <ac:spMk id="12" creationId="{C9DB9165-37B1-BAC4-4089-D09F9FFE2584}"/>
          </ac:spMkLst>
        </pc:spChg>
      </pc:sldChg>
      <pc:sldChg chg="addSp delSp modSp add mod modTransition setBg modAnim">
        <pc:chgData name="Nanayakkara Y.D.T.D. it21826368" userId="532ed22c-b5d4-483a-99ee-1be780a9bf43" providerId="ADAL" clId="{2E106AB2-3976-44FF-873E-9AD8843C1865}" dt="2024-04-29T17:27:55.784" v="3888" actId="167"/>
        <pc:sldMkLst>
          <pc:docMk/>
          <pc:sldMk cId="2877986662" sldId="279"/>
        </pc:sldMkLst>
        <pc:spChg chg="del">
          <ac:chgData name="Nanayakkara Y.D.T.D. it21826368" userId="532ed22c-b5d4-483a-99ee-1be780a9bf43" providerId="ADAL" clId="{2E106AB2-3976-44FF-873E-9AD8843C1865}" dt="2024-04-28T16:47:03.656" v="813" actId="478"/>
          <ac:spMkLst>
            <pc:docMk/>
            <pc:sldMk cId="2877986662" sldId="279"/>
            <ac:spMk id="2" creationId="{58A1E927-1F38-D187-0BD5-BC44D11A7499}"/>
          </ac:spMkLst>
        </pc:spChg>
        <pc:spChg chg="add del mod">
          <ac:chgData name="Nanayakkara Y.D.T.D. it21826368" userId="532ed22c-b5d4-483a-99ee-1be780a9bf43" providerId="ADAL" clId="{2E106AB2-3976-44FF-873E-9AD8843C1865}" dt="2024-04-28T16:47:12.123" v="815" actId="478"/>
          <ac:spMkLst>
            <pc:docMk/>
            <pc:sldMk cId="2877986662" sldId="279"/>
            <ac:spMk id="7" creationId="{706D552D-CC52-27DE-0813-9B665C97FAB2}"/>
          </ac:spMkLst>
        </pc:spChg>
        <pc:spChg chg="add mod">
          <ac:chgData name="Nanayakkara Y.D.T.D. it21826368" userId="532ed22c-b5d4-483a-99ee-1be780a9bf43" providerId="ADAL" clId="{2E106AB2-3976-44FF-873E-9AD8843C1865}" dt="2024-04-28T19:52:08.693" v="1447" actId="14100"/>
          <ac:spMkLst>
            <pc:docMk/>
            <pc:sldMk cId="2877986662" sldId="279"/>
            <ac:spMk id="7" creationId="{94B85BC8-8B3D-C030-CB1D-2C045B3A038D}"/>
          </ac:spMkLst>
        </pc:spChg>
        <pc:spChg chg="add">
          <ac:chgData name="Nanayakkara Y.D.T.D. it21826368" userId="532ed22c-b5d4-483a-99ee-1be780a9bf43" providerId="ADAL" clId="{2E106AB2-3976-44FF-873E-9AD8843C1865}" dt="2024-04-28T19:46:13.370" v="1359"/>
          <ac:spMkLst>
            <pc:docMk/>
            <pc:sldMk cId="2877986662" sldId="279"/>
            <ac:spMk id="10" creationId="{563644F9-E99F-1EF4-2438-C5FF90066D96}"/>
          </ac:spMkLst>
        </pc:spChg>
        <pc:spChg chg="add mod">
          <ac:chgData name="Nanayakkara Y.D.T.D. it21826368" userId="532ed22c-b5d4-483a-99ee-1be780a9bf43" providerId="ADAL" clId="{2E106AB2-3976-44FF-873E-9AD8843C1865}" dt="2024-04-29T01:08:32.617" v="3747" actId="20577"/>
          <ac:spMkLst>
            <pc:docMk/>
            <pc:sldMk cId="2877986662" sldId="279"/>
            <ac:spMk id="12" creationId="{A9C9AE87-2F60-AE49-8AD8-C47A8DDEB2DC}"/>
          </ac:spMkLst>
        </pc:spChg>
        <pc:spChg chg="add mod">
          <ac:chgData name="Nanayakkara Y.D.T.D. it21826368" userId="532ed22c-b5d4-483a-99ee-1be780a9bf43" providerId="ADAL" clId="{2E106AB2-3976-44FF-873E-9AD8843C1865}" dt="2024-04-28T16:47:55.835" v="823"/>
          <ac:spMkLst>
            <pc:docMk/>
            <pc:sldMk cId="2877986662" sldId="279"/>
            <ac:spMk id="12" creationId="{BA71A9A5-F0BF-33E9-47E1-3DB55806CA99}"/>
          </ac:spMkLst>
        </pc:spChg>
        <pc:spChg chg="add del">
          <ac:chgData name="Nanayakkara Y.D.T.D. it21826368" userId="532ed22c-b5d4-483a-99ee-1be780a9bf43" providerId="ADAL" clId="{2E106AB2-3976-44FF-873E-9AD8843C1865}" dt="2024-04-28T19:49:57.615" v="1420" actId="22"/>
          <ac:spMkLst>
            <pc:docMk/>
            <pc:sldMk cId="2877986662" sldId="279"/>
            <ac:spMk id="14" creationId="{4DB925C0-EDAD-7EE4-BFA3-46CDDE0C7192}"/>
          </ac:spMkLst>
        </pc:spChg>
        <pc:spChg chg="add mod">
          <ac:chgData name="Nanayakkara Y.D.T.D. it21826368" userId="532ed22c-b5d4-483a-99ee-1be780a9bf43" providerId="ADAL" clId="{2E106AB2-3976-44FF-873E-9AD8843C1865}" dt="2024-04-28T20:16:25.367" v="1799" actId="404"/>
          <ac:spMkLst>
            <pc:docMk/>
            <pc:sldMk cId="2877986662" sldId="279"/>
            <ac:spMk id="15" creationId="{42521F4F-2B6F-A649-7C29-917890CB5E80}"/>
          </ac:spMkLst>
        </pc:spChg>
        <pc:spChg chg="add mod">
          <ac:chgData name="Nanayakkara Y.D.T.D. it21826368" userId="532ed22c-b5d4-483a-99ee-1be780a9bf43" providerId="ADAL" clId="{2E106AB2-3976-44FF-873E-9AD8843C1865}" dt="2024-04-28T19:47:58.674" v="1406" actId="1076"/>
          <ac:spMkLst>
            <pc:docMk/>
            <pc:sldMk cId="2877986662" sldId="279"/>
            <ac:spMk id="17" creationId="{67D3E16E-38C0-F49C-49B7-76E04B92AEA2}"/>
          </ac:spMkLst>
        </pc:spChg>
        <pc:spChg chg="add mod">
          <ac:chgData name="Nanayakkara Y.D.T.D. it21826368" userId="532ed22c-b5d4-483a-99ee-1be780a9bf43" providerId="ADAL" clId="{2E106AB2-3976-44FF-873E-9AD8843C1865}" dt="2024-04-28T19:55:54.704" v="1521" actId="1076"/>
          <ac:spMkLst>
            <pc:docMk/>
            <pc:sldMk cId="2877986662" sldId="279"/>
            <ac:spMk id="18" creationId="{0E86112C-A966-3EB8-9741-11F8AF93E010}"/>
          </ac:spMkLst>
        </pc:spChg>
        <pc:spChg chg="add mod">
          <ac:chgData name="Nanayakkara Y.D.T.D. it21826368" userId="532ed22c-b5d4-483a-99ee-1be780a9bf43" providerId="ADAL" clId="{2E106AB2-3976-44FF-873E-9AD8843C1865}" dt="2024-04-28T19:55:51.568" v="1520" actId="1076"/>
          <ac:spMkLst>
            <pc:docMk/>
            <pc:sldMk cId="2877986662" sldId="279"/>
            <ac:spMk id="20" creationId="{89816970-AB3F-5DE8-83D6-7CD53569A1A5}"/>
          </ac:spMkLst>
        </pc:spChg>
        <pc:spChg chg="add mod">
          <ac:chgData name="Nanayakkara Y.D.T.D. it21826368" userId="532ed22c-b5d4-483a-99ee-1be780a9bf43" providerId="ADAL" clId="{2E106AB2-3976-44FF-873E-9AD8843C1865}" dt="2024-04-28T19:55:47.992" v="1519" actId="1076"/>
          <ac:spMkLst>
            <pc:docMk/>
            <pc:sldMk cId="2877986662" sldId="279"/>
            <ac:spMk id="22" creationId="{32CF4C56-B8CC-B0DC-867F-BCE449CC61A3}"/>
          </ac:spMkLst>
        </pc:spChg>
        <pc:spChg chg="add del mod">
          <ac:chgData name="Nanayakkara Y.D.T.D. it21826368" userId="532ed22c-b5d4-483a-99ee-1be780a9bf43" providerId="ADAL" clId="{2E106AB2-3976-44FF-873E-9AD8843C1865}" dt="2024-04-28T20:17:16.178" v="1809"/>
          <ac:spMkLst>
            <pc:docMk/>
            <pc:sldMk cId="2877986662" sldId="279"/>
            <ac:spMk id="24" creationId="{AE49096E-A79A-8034-DD1F-5A414A0B611F}"/>
          </ac:spMkLst>
        </pc:spChg>
        <pc:spChg chg="add mod">
          <ac:chgData name="Nanayakkara Y.D.T.D. it21826368" userId="532ed22c-b5d4-483a-99ee-1be780a9bf43" providerId="ADAL" clId="{2E106AB2-3976-44FF-873E-9AD8843C1865}" dt="2024-04-28T20:18:51.868" v="1822" actId="14100"/>
          <ac:spMkLst>
            <pc:docMk/>
            <pc:sldMk cId="2877986662" sldId="279"/>
            <ac:spMk id="26" creationId="{E878D11D-B624-D9B1-EB96-73823A7CBC0F}"/>
          </ac:spMkLst>
        </pc:spChg>
        <pc:graphicFrameChg chg="add mod modGraphic">
          <ac:chgData name="Nanayakkara Y.D.T.D. it21826368" userId="532ed22c-b5d4-483a-99ee-1be780a9bf43" providerId="ADAL" clId="{2E106AB2-3976-44FF-873E-9AD8843C1865}" dt="2024-04-28T20:00:40.906" v="1605" actId="113"/>
          <ac:graphicFrameMkLst>
            <pc:docMk/>
            <pc:sldMk cId="2877986662" sldId="279"/>
            <ac:graphicFrameMk id="2" creationId="{AB3B8AA2-688C-4A30-C01D-07FABB37C83E}"/>
          </ac:graphicFrameMkLst>
        </pc:graphicFrameChg>
        <pc:graphicFrameChg chg="del modGraphic">
          <ac:chgData name="Nanayakkara Y.D.T.D. it21826368" userId="532ed22c-b5d4-483a-99ee-1be780a9bf43" providerId="ADAL" clId="{2E106AB2-3976-44FF-873E-9AD8843C1865}" dt="2024-04-28T16:47:18.913" v="817" actId="478"/>
          <ac:graphicFrameMkLst>
            <pc:docMk/>
            <pc:sldMk cId="2877986662" sldId="279"/>
            <ac:graphicFrameMk id="26" creationId="{79602FBC-3743-6180-FDBE-A6A4BE27140E}"/>
          </ac:graphicFrameMkLst>
        </pc:graphicFrameChg>
        <pc:picChg chg="add">
          <ac:chgData name="Nanayakkara Y.D.T.D. it21826368" userId="532ed22c-b5d4-483a-99ee-1be780a9bf43" providerId="ADAL" clId="{2E106AB2-3976-44FF-873E-9AD8843C1865}" dt="2024-04-28T16:47:33.561" v="819"/>
          <ac:picMkLst>
            <pc:docMk/>
            <pc:sldMk cId="2877986662" sldId="279"/>
            <ac:picMk id="10" creationId="{3448522E-F8C0-C805-FA24-CD1348EF3020}"/>
          </ac:picMkLst>
        </pc:picChg>
        <pc:picChg chg="add del mod">
          <ac:chgData name="Nanayakkara Y.D.T.D. it21826368" userId="532ed22c-b5d4-483a-99ee-1be780a9bf43" providerId="ADAL" clId="{2E106AB2-3976-44FF-873E-9AD8843C1865}" dt="2024-04-28T16:48:05.964" v="826" actId="1076"/>
          <ac:picMkLst>
            <pc:docMk/>
            <pc:sldMk cId="2877986662" sldId="279"/>
            <ac:picMk id="11" creationId="{F6B1BBEB-87FA-1924-E0B5-D9BA2F6D040E}"/>
          </ac:picMkLst>
        </pc:picChg>
        <pc:picChg chg="del">
          <ac:chgData name="Nanayakkara Y.D.T.D. it21826368" userId="532ed22c-b5d4-483a-99ee-1be780a9bf43" providerId="ADAL" clId="{2E106AB2-3976-44FF-873E-9AD8843C1865}" dt="2024-04-28T16:47:09.552" v="814" actId="478"/>
          <ac:picMkLst>
            <pc:docMk/>
            <pc:sldMk cId="2877986662" sldId="279"/>
            <ac:picMk id="13" creationId="{FC51B96C-886D-4ECC-8B3A-1D8BF2677AC9}"/>
          </ac:picMkLst>
        </pc:picChg>
        <pc:picChg chg="add del mod">
          <ac:chgData name="Nanayakkara Y.D.T.D. it21826368" userId="532ed22c-b5d4-483a-99ee-1be780a9bf43" providerId="ADAL" clId="{2E106AB2-3976-44FF-873E-9AD8843C1865}" dt="2024-04-29T15:26:58.662" v="3796"/>
          <ac:picMkLst>
            <pc:docMk/>
            <pc:sldMk cId="2877986662" sldId="279"/>
            <ac:picMk id="33" creationId="{40AF58DE-4B31-DEF5-BE1C-01751A7B0FD1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28:41.880" v="3797"/>
          <ac:picMkLst>
            <pc:docMk/>
            <pc:sldMk cId="2877986662" sldId="279"/>
            <ac:picMk id="36" creationId="{88F36176-6124-9BE6-8195-9D076747BC88}"/>
          </ac:picMkLst>
        </pc:picChg>
        <pc:picChg chg="add del mod">
          <ac:chgData name="Nanayakkara Y.D.T.D. it21826368" userId="532ed22c-b5d4-483a-99ee-1be780a9bf43" providerId="ADAL" clId="{2E106AB2-3976-44FF-873E-9AD8843C1865}" dt="2024-04-29T15:28:47.249" v="3799"/>
          <ac:picMkLst>
            <pc:docMk/>
            <pc:sldMk cId="2877986662" sldId="279"/>
            <ac:picMk id="37" creationId="{47EFD4B8-4857-2817-A809-DDD33EF324CE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29:24.980" v="3800"/>
          <ac:picMkLst>
            <pc:docMk/>
            <pc:sldMk cId="2877986662" sldId="279"/>
            <ac:picMk id="40" creationId="{386F99E8-0469-8A6A-1DCF-EDF5ACF9D086}"/>
          </ac:picMkLst>
        </pc:picChg>
        <pc:picChg chg="add del mod">
          <ac:chgData name="Nanayakkara Y.D.T.D. it21826368" userId="532ed22c-b5d4-483a-99ee-1be780a9bf43" providerId="ADAL" clId="{2E106AB2-3976-44FF-873E-9AD8843C1865}" dt="2024-04-29T15:29:26.743" v="3802"/>
          <ac:picMkLst>
            <pc:docMk/>
            <pc:sldMk cId="2877986662" sldId="279"/>
            <ac:picMk id="41" creationId="{D243EA18-44D6-2FAA-E25B-DE00D780A78F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30:07.457" v="3803"/>
          <ac:picMkLst>
            <pc:docMk/>
            <pc:sldMk cId="2877986662" sldId="279"/>
            <ac:picMk id="44" creationId="{5A7BCD10-4672-1E16-84B4-57E57A805CE0}"/>
          </ac:picMkLst>
        </pc:picChg>
        <pc:picChg chg="add del mod">
          <ac:chgData name="Nanayakkara Y.D.T.D. it21826368" userId="532ed22c-b5d4-483a-99ee-1be780a9bf43" providerId="ADAL" clId="{2E106AB2-3976-44FF-873E-9AD8843C1865}" dt="2024-04-29T15:30:09.768" v="3805"/>
          <ac:picMkLst>
            <pc:docMk/>
            <pc:sldMk cId="2877986662" sldId="279"/>
            <ac:picMk id="45" creationId="{37CE7B35-4608-8FD0-175A-65FF5F0EE691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30:31.913" v="3806"/>
          <ac:picMkLst>
            <pc:docMk/>
            <pc:sldMk cId="2877986662" sldId="279"/>
            <ac:picMk id="48" creationId="{2ADE0804-C15C-CB43-DA3D-F49FE7CFD4AE}"/>
          </ac:picMkLst>
        </pc:picChg>
        <pc:picChg chg="add del mod">
          <ac:chgData name="Nanayakkara Y.D.T.D. it21826368" userId="532ed22c-b5d4-483a-99ee-1be780a9bf43" providerId="ADAL" clId="{2E106AB2-3976-44FF-873E-9AD8843C1865}" dt="2024-04-29T15:30:34.510" v="3808"/>
          <ac:picMkLst>
            <pc:docMk/>
            <pc:sldMk cId="2877986662" sldId="279"/>
            <ac:picMk id="49" creationId="{0FD896E2-84C2-EDD7-DEED-6B853EB9A0FE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31:00.914" v="3809"/>
          <ac:picMkLst>
            <pc:docMk/>
            <pc:sldMk cId="2877986662" sldId="279"/>
            <ac:picMk id="52" creationId="{BE7B6423-154A-5DD9-FD81-1AFBF31A13BF}"/>
          </ac:picMkLst>
        </pc:picChg>
        <pc:picChg chg="add del mod">
          <ac:chgData name="Nanayakkara Y.D.T.D. it21826368" userId="532ed22c-b5d4-483a-99ee-1be780a9bf43" providerId="ADAL" clId="{2E106AB2-3976-44FF-873E-9AD8843C1865}" dt="2024-04-29T15:31:02.351" v="3811"/>
          <ac:picMkLst>
            <pc:docMk/>
            <pc:sldMk cId="2877986662" sldId="279"/>
            <ac:picMk id="53" creationId="{2C8F5C6F-3EDE-3566-ED99-EA262C3E7339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32:16.076" v="3812"/>
          <ac:picMkLst>
            <pc:docMk/>
            <pc:sldMk cId="2877986662" sldId="279"/>
            <ac:picMk id="56" creationId="{8EC5EA8D-4D19-F48E-8A38-A39D8D0946E1}"/>
          </ac:picMkLst>
        </pc:picChg>
        <pc:picChg chg="add del mod">
          <ac:chgData name="Nanayakkara Y.D.T.D. it21826368" userId="532ed22c-b5d4-483a-99ee-1be780a9bf43" providerId="ADAL" clId="{2E106AB2-3976-44FF-873E-9AD8843C1865}" dt="2024-04-29T15:33:48.670" v="3814"/>
          <ac:picMkLst>
            <pc:docMk/>
            <pc:sldMk cId="2877986662" sldId="279"/>
            <ac:picMk id="57" creationId="{08ACFD9C-4D13-9752-C39E-505EE0FD25E1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34:17.754" v="3815"/>
          <ac:picMkLst>
            <pc:docMk/>
            <pc:sldMk cId="2877986662" sldId="279"/>
            <ac:picMk id="60" creationId="{EF5D8048-1AD6-0A2A-C7BC-D60D40A872D5}"/>
          </ac:picMkLst>
        </pc:picChg>
        <pc:picChg chg="add del mod">
          <ac:chgData name="Nanayakkara Y.D.T.D. it21826368" userId="532ed22c-b5d4-483a-99ee-1be780a9bf43" providerId="ADAL" clId="{2E106AB2-3976-44FF-873E-9AD8843C1865}" dt="2024-04-29T15:34:21.562" v="3817"/>
          <ac:picMkLst>
            <pc:docMk/>
            <pc:sldMk cId="2877986662" sldId="279"/>
            <ac:picMk id="61" creationId="{B7812179-7727-BA18-AA61-6D9A6B86A13C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34:28.696" v="3818"/>
          <ac:picMkLst>
            <pc:docMk/>
            <pc:sldMk cId="2877986662" sldId="279"/>
            <ac:picMk id="64" creationId="{6A0B05F3-6241-2CA4-43D8-E467BE98102C}"/>
          </ac:picMkLst>
        </pc:picChg>
        <pc:picChg chg="add del mod">
          <ac:chgData name="Nanayakkara Y.D.T.D. it21826368" userId="532ed22c-b5d4-483a-99ee-1be780a9bf43" providerId="ADAL" clId="{2E106AB2-3976-44FF-873E-9AD8843C1865}" dt="2024-04-29T15:34:31.211" v="3820"/>
          <ac:picMkLst>
            <pc:docMk/>
            <pc:sldMk cId="2877986662" sldId="279"/>
            <ac:picMk id="65" creationId="{C6AF2ED2-1896-E7AA-ADE6-35F9EA6894CB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34:38.428" v="3821"/>
          <ac:picMkLst>
            <pc:docMk/>
            <pc:sldMk cId="2877986662" sldId="279"/>
            <ac:picMk id="68" creationId="{C063B3A1-B05B-F3AC-085D-90D6D90585E0}"/>
          </ac:picMkLst>
        </pc:picChg>
        <pc:picChg chg="add del mod">
          <ac:chgData name="Nanayakkara Y.D.T.D. it21826368" userId="532ed22c-b5d4-483a-99ee-1be780a9bf43" providerId="ADAL" clId="{2E106AB2-3976-44FF-873E-9AD8843C1865}" dt="2024-04-29T15:34:48.876" v="3823"/>
          <ac:picMkLst>
            <pc:docMk/>
            <pc:sldMk cId="2877986662" sldId="279"/>
            <ac:picMk id="69" creationId="{B84BF582-7AAD-E84E-5E4B-8E0F5C1FB19E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36:12.549" v="3824"/>
          <ac:picMkLst>
            <pc:docMk/>
            <pc:sldMk cId="2877986662" sldId="279"/>
            <ac:picMk id="72" creationId="{4BD5AA6B-BDA1-3A4C-55F4-1C43E5A47501}"/>
          </ac:picMkLst>
        </pc:picChg>
        <pc:picChg chg="add mod ord">
          <ac:chgData name="Nanayakkara Y.D.T.D. it21826368" userId="532ed22c-b5d4-483a-99ee-1be780a9bf43" providerId="ADAL" clId="{2E106AB2-3976-44FF-873E-9AD8843C1865}" dt="2024-04-29T17:27:55.784" v="3888" actId="167"/>
          <ac:picMkLst>
            <pc:docMk/>
            <pc:sldMk cId="2877986662" sldId="279"/>
            <ac:picMk id="73" creationId="{0E1C4533-5694-E852-42A4-DE684800681D}"/>
          </ac:picMkLst>
        </pc:picChg>
      </pc:sldChg>
      <pc:sldChg chg="addSp delSp modSp add mod modTransition modAnim">
        <pc:chgData name="Nanayakkara Y.D.T.D. it21826368" userId="532ed22c-b5d4-483a-99ee-1be780a9bf43" providerId="ADAL" clId="{2E106AB2-3976-44FF-873E-9AD8843C1865}" dt="2024-04-29T17:28:04.230" v="3890" actId="167"/>
        <pc:sldMkLst>
          <pc:docMk/>
          <pc:sldMk cId="2785054963" sldId="280"/>
        </pc:sldMkLst>
        <pc:spChg chg="add mod">
          <ac:chgData name="Nanayakkara Y.D.T.D. it21826368" userId="532ed22c-b5d4-483a-99ee-1be780a9bf43" providerId="ADAL" clId="{2E106AB2-3976-44FF-873E-9AD8843C1865}" dt="2024-04-28T20:01:26.870" v="1611" actId="11529"/>
          <ac:spMkLst>
            <pc:docMk/>
            <pc:sldMk cId="2785054963" sldId="280"/>
            <ac:spMk id="7" creationId="{8E618B5D-BFAF-5B9B-4F01-711017DA31FC}"/>
          </ac:spMkLst>
        </pc:spChg>
        <pc:spChg chg="add mod">
          <ac:chgData name="Nanayakkara Y.D.T.D. it21826368" userId="532ed22c-b5d4-483a-99ee-1be780a9bf43" providerId="ADAL" clId="{2E106AB2-3976-44FF-873E-9AD8843C1865}" dt="2024-04-28T20:54:23.662" v="2322" actId="1076"/>
          <ac:spMkLst>
            <pc:docMk/>
            <pc:sldMk cId="2785054963" sldId="280"/>
            <ac:spMk id="11" creationId="{76540828-8117-6168-538B-1A27D5A8B729}"/>
          </ac:spMkLst>
        </pc:spChg>
        <pc:spChg chg="add mod">
          <ac:chgData name="Nanayakkara Y.D.T.D. it21826368" userId="532ed22c-b5d4-483a-99ee-1be780a9bf43" providerId="ADAL" clId="{2E106AB2-3976-44FF-873E-9AD8843C1865}" dt="2024-04-28T20:54:26.222" v="2323" actId="1076"/>
          <ac:spMkLst>
            <pc:docMk/>
            <pc:sldMk cId="2785054963" sldId="280"/>
            <ac:spMk id="13" creationId="{B142C041-E85B-A8B8-A364-603F6474E758}"/>
          </ac:spMkLst>
        </pc:spChg>
        <pc:spChg chg="mod">
          <ac:chgData name="Nanayakkara Y.D.T.D. it21826368" userId="532ed22c-b5d4-483a-99ee-1be780a9bf43" providerId="ADAL" clId="{2E106AB2-3976-44FF-873E-9AD8843C1865}" dt="2024-04-28T20:19:05.917" v="1823" actId="14100"/>
          <ac:spMkLst>
            <pc:docMk/>
            <pc:sldMk cId="2785054963" sldId="280"/>
            <ac:spMk id="15" creationId="{42521F4F-2B6F-A649-7C29-917890CB5E80}"/>
          </ac:spMkLst>
        </pc:spChg>
        <pc:spChg chg="add mod">
          <ac:chgData name="Nanayakkara Y.D.T.D. it21826368" userId="532ed22c-b5d4-483a-99ee-1be780a9bf43" providerId="ADAL" clId="{2E106AB2-3976-44FF-873E-9AD8843C1865}" dt="2024-04-28T20:40:25.650" v="2206" actId="20577"/>
          <ac:spMkLst>
            <pc:docMk/>
            <pc:sldMk cId="2785054963" sldId="280"/>
            <ac:spMk id="16" creationId="{09F2A887-FFC1-614C-5903-2C949E5B3FDD}"/>
          </ac:spMkLst>
        </pc:spChg>
        <pc:spChg chg="mod">
          <ac:chgData name="Nanayakkara Y.D.T.D. it21826368" userId="532ed22c-b5d4-483a-99ee-1be780a9bf43" providerId="ADAL" clId="{2E106AB2-3976-44FF-873E-9AD8843C1865}" dt="2024-04-28T19:57:53.833" v="1542" actId="1076"/>
          <ac:spMkLst>
            <pc:docMk/>
            <pc:sldMk cId="2785054963" sldId="280"/>
            <ac:spMk id="17" creationId="{67D3E16E-38C0-F49C-49B7-76E04B92AEA2}"/>
          </ac:spMkLst>
        </pc:spChg>
        <pc:graphicFrameChg chg="add del modGraphic">
          <ac:chgData name="Nanayakkara Y.D.T.D. it21826368" userId="532ed22c-b5d4-483a-99ee-1be780a9bf43" providerId="ADAL" clId="{2E106AB2-3976-44FF-873E-9AD8843C1865}" dt="2024-04-28T20:01:04.173" v="1608" actId="478"/>
          <ac:graphicFrameMkLst>
            <pc:docMk/>
            <pc:sldMk cId="2785054963" sldId="280"/>
            <ac:graphicFrameMk id="2" creationId="{059B7B03-E86F-AF83-C2EC-3D722C924031}"/>
          </ac:graphicFrameMkLst>
        </pc:graphicFrameChg>
        <pc:graphicFrameChg chg="add del mod modGraphic">
          <ac:chgData name="Nanayakkara Y.D.T.D. it21826368" userId="532ed22c-b5d4-483a-99ee-1be780a9bf43" providerId="ADAL" clId="{2E106AB2-3976-44FF-873E-9AD8843C1865}" dt="2024-04-28T20:54:33.326" v="2326" actId="1076"/>
          <ac:graphicFrameMkLst>
            <pc:docMk/>
            <pc:sldMk cId="2785054963" sldId="280"/>
            <ac:graphicFrameMk id="3" creationId="{388B2A30-BCDB-1E9B-A4F4-B7871DCA90C7}"/>
          </ac:graphicFrameMkLst>
        </pc:graphicFrameChg>
        <pc:picChg chg="add mod">
          <ac:chgData name="Nanayakkara Y.D.T.D. it21826368" userId="532ed22c-b5d4-483a-99ee-1be780a9bf43" providerId="ADAL" clId="{2E106AB2-3976-44FF-873E-9AD8843C1865}" dt="2024-04-28T21:14:35.477" v="2736"/>
          <ac:picMkLst>
            <pc:docMk/>
            <pc:sldMk cId="2785054963" sldId="280"/>
            <ac:picMk id="19" creationId="{B206AF22-6C27-5208-3FF7-C0BBAFD70F97}"/>
          </ac:picMkLst>
        </pc:picChg>
        <pc:picChg chg="add del mod">
          <ac:chgData name="Nanayakkara Y.D.T.D. it21826368" userId="532ed22c-b5d4-483a-99ee-1be780a9bf43" providerId="ADAL" clId="{2E106AB2-3976-44FF-873E-9AD8843C1865}" dt="2024-04-29T15:38:16.173" v="3827"/>
          <ac:picMkLst>
            <pc:docMk/>
            <pc:sldMk cId="2785054963" sldId="280"/>
            <ac:picMk id="22" creationId="{93AD0807-3A20-7CC3-6B85-CB96B93A2109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39:34.067" v="3828"/>
          <ac:picMkLst>
            <pc:docMk/>
            <pc:sldMk cId="2785054963" sldId="280"/>
            <ac:picMk id="25" creationId="{C08A9225-167D-DE68-943F-8F715AB21F14}"/>
          </ac:picMkLst>
        </pc:picChg>
        <pc:picChg chg="add del mod">
          <ac:chgData name="Nanayakkara Y.D.T.D. it21826368" userId="532ed22c-b5d4-483a-99ee-1be780a9bf43" providerId="ADAL" clId="{2E106AB2-3976-44FF-873E-9AD8843C1865}" dt="2024-04-29T15:39:56.794" v="3830"/>
          <ac:picMkLst>
            <pc:docMk/>
            <pc:sldMk cId="2785054963" sldId="280"/>
            <ac:picMk id="26" creationId="{91BBF6B5-7EC7-472C-A7B4-FEAB0F548181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40:28.619" v="3831"/>
          <ac:picMkLst>
            <pc:docMk/>
            <pc:sldMk cId="2785054963" sldId="280"/>
            <ac:picMk id="29" creationId="{C0ED9F5A-D5BF-F223-A06D-973A5F146369}"/>
          </ac:picMkLst>
        </pc:picChg>
        <pc:picChg chg="add del mod">
          <ac:chgData name="Nanayakkara Y.D.T.D. it21826368" userId="532ed22c-b5d4-483a-99ee-1be780a9bf43" providerId="ADAL" clId="{2E106AB2-3976-44FF-873E-9AD8843C1865}" dt="2024-04-29T15:40:30.323" v="3833"/>
          <ac:picMkLst>
            <pc:docMk/>
            <pc:sldMk cId="2785054963" sldId="280"/>
            <ac:picMk id="30" creationId="{2E74209F-1E95-99AB-615D-6F2CC527AB7C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40:36.694" v="3834"/>
          <ac:picMkLst>
            <pc:docMk/>
            <pc:sldMk cId="2785054963" sldId="280"/>
            <ac:picMk id="33" creationId="{5C36465B-9B06-2AF0-37BF-A71ECA0A8FB9}"/>
          </ac:picMkLst>
        </pc:picChg>
        <pc:picChg chg="add del mod">
          <ac:chgData name="Nanayakkara Y.D.T.D. it21826368" userId="532ed22c-b5d4-483a-99ee-1be780a9bf43" providerId="ADAL" clId="{2E106AB2-3976-44FF-873E-9AD8843C1865}" dt="2024-04-29T15:40:49.220" v="3836"/>
          <ac:picMkLst>
            <pc:docMk/>
            <pc:sldMk cId="2785054963" sldId="280"/>
            <ac:picMk id="34" creationId="{DD902780-9457-1225-28F1-B67D122ACF63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41:08.414" v="3837"/>
          <ac:picMkLst>
            <pc:docMk/>
            <pc:sldMk cId="2785054963" sldId="280"/>
            <ac:picMk id="37" creationId="{B73AA56B-D075-A1CF-6C9A-06981AC0F2AF}"/>
          </ac:picMkLst>
        </pc:picChg>
        <pc:picChg chg="add del mod">
          <ac:chgData name="Nanayakkara Y.D.T.D. it21826368" userId="532ed22c-b5d4-483a-99ee-1be780a9bf43" providerId="ADAL" clId="{2E106AB2-3976-44FF-873E-9AD8843C1865}" dt="2024-04-29T15:41:22.140" v="3839"/>
          <ac:picMkLst>
            <pc:docMk/>
            <pc:sldMk cId="2785054963" sldId="280"/>
            <ac:picMk id="38" creationId="{5424A93F-FCC6-AB16-1F1C-8F341D528685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42:10.676" v="3840"/>
          <ac:picMkLst>
            <pc:docMk/>
            <pc:sldMk cId="2785054963" sldId="280"/>
            <ac:picMk id="41" creationId="{9F8B399E-2039-DE62-D9E9-E35818D216E2}"/>
          </ac:picMkLst>
        </pc:picChg>
        <pc:picChg chg="add del mod">
          <ac:chgData name="Nanayakkara Y.D.T.D. it21826368" userId="532ed22c-b5d4-483a-99ee-1be780a9bf43" providerId="ADAL" clId="{2E106AB2-3976-44FF-873E-9AD8843C1865}" dt="2024-04-29T15:42:12.333" v="3842"/>
          <ac:picMkLst>
            <pc:docMk/>
            <pc:sldMk cId="2785054963" sldId="280"/>
            <ac:picMk id="42" creationId="{8699AD80-BCD1-7F72-B201-55180FACDBEA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43:19.221" v="3843"/>
          <ac:picMkLst>
            <pc:docMk/>
            <pc:sldMk cId="2785054963" sldId="280"/>
            <ac:picMk id="45" creationId="{3BEC5675-BAE6-3456-B768-0421104C6A61}"/>
          </ac:picMkLst>
        </pc:picChg>
        <pc:picChg chg="add del mod">
          <ac:chgData name="Nanayakkara Y.D.T.D. it21826368" userId="532ed22c-b5d4-483a-99ee-1be780a9bf43" providerId="ADAL" clId="{2E106AB2-3976-44FF-873E-9AD8843C1865}" dt="2024-04-29T15:43:24.138" v="3845"/>
          <ac:picMkLst>
            <pc:docMk/>
            <pc:sldMk cId="2785054963" sldId="280"/>
            <ac:picMk id="46" creationId="{D4A73BCB-F673-A861-1AD9-D89B325EA27E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44:39.852" v="3846"/>
          <ac:picMkLst>
            <pc:docMk/>
            <pc:sldMk cId="2785054963" sldId="280"/>
            <ac:picMk id="49" creationId="{9C94D4F4-3BA5-E1BA-EFAE-23C16918ECFF}"/>
          </ac:picMkLst>
        </pc:picChg>
        <pc:picChg chg="add del mod">
          <ac:chgData name="Nanayakkara Y.D.T.D. it21826368" userId="532ed22c-b5d4-483a-99ee-1be780a9bf43" providerId="ADAL" clId="{2E106AB2-3976-44FF-873E-9AD8843C1865}" dt="2024-04-29T15:44:43.160" v="3848"/>
          <ac:picMkLst>
            <pc:docMk/>
            <pc:sldMk cId="2785054963" sldId="280"/>
            <ac:picMk id="50" creationId="{17A5C2CC-DCAF-FD3E-4E6A-6322C601108A}"/>
          </ac:picMkLst>
        </pc:picChg>
        <pc:picChg chg="add del mod ord">
          <ac:chgData name="Nanayakkara Y.D.T.D. it21826368" userId="532ed22c-b5d4-483a-99ee-1be780a9bf43" providerId="ADAL" clId="{2E106AB2-3976-44FF-873E-9AD8843C1865}" dt="2024-04-29T15:46:11.429" v="3849"/>
          <ac:picMkLst>
            <pc:docMk/>
            <pc:sldMk cId="2785054963" sldId="280"/>
            <ac:picMk id="53" creationId="{B5CE5432-6760-B3A3-645A-F8C461D6E35A}"/>
          </ac:picMkLst>
        </pc:picChg>
        <pc:picChg chg="add mod ord">
          <ac:chgData name="Nanayakkara Y.D.T.D. it21826368" userId="532ed22c-b5d4-483a-99ee-1be780a9bf43" providerId="ADAL" clId="{2E106AB2-3976-44FF-873E-9AD8843C1865}" dt="2024-04-29T17:28:04.230" v="3890" actId="167"/>
          <ac:picMkLst>
            <pc:docMk/>
            <pc:sldMk cId="2785054963" sldId="280"/>
            <ac:picMk id="54" creationId="{A560269A-E95B-199D-3991-8396BB3122DC}"/>
          </ac:picMkLst>
        </pc:picChg>
      </pc:sldChg>
      <pc:sldChg chg="addSp delSp modSp add mod ord modTransition">
        <pc:chgData name="Nanayakkara Y.D.T.D. it21826368" userId="532ed22c-b5d4-483a-99ee-1be780a9bf43" providerId="ADAL" clId="{2E106AB2-3976-44FF-873E-9AD8843C1865}" dt="2024-04-29T17:29:53.186" v="3909" actId="1076"/>
        <pc:sldMkLst>
          <pc:docMk/>
          <pc:sldMk cId="1990449885" sldId="281"/>
        </pc:sldMkLst>
        <pc:spChg chg="add del">
          <ac:chgData name="Nanayakkara Y.D.T.D. it21826368" userId="532ed22c-b5d4-483a-99ee-1be780a9bf43" providerId="ADAL" clId="{2E106AB2-3976-44FF-873E-9AD8843C1865}" dt="2024-04-28T17:01:16.465" v="896" actId="22"/>
          <ac:spMkLst>
            <pc:docMk/>
            <pc:sldMk cId="1990449885" sldId="281"/>
            <ac:spMk id="3" creationId="{38B8F48E-A152-C8FA-BA0B-3B70065E1A55}"/>
          </ac:spMkLst>
        </pc:spChg>
        <pc:spChg chg="add mod">
          <ac:chgData name="Nanayakkara Y.D.T.D. it21826368" userId="532ed22c-b5d4-483a-99ee-1be780a9bf43" providerId="ADAL" clId="{2E106AB2-3976-44FF-873E-9AD8843C1865}" dt="2024-04-28T17:03:19.116" v="902" actId="1076"/>
          <ac:spMkLst>
            <pc:docMk/>
            <pc:sldMk cId="1990449885" sldId="281"/>
            <ac:spMk id="10" creationId="{BF143BF2-7071-009B-BB63-4F064DF53B6C}"/>
          </ac:spMkLst>
        </pc:spChg>
        <pc:spChg chg="add del">
          <ac:chgData name="Nanayakkara Y.D.T.D. it21826368" userId="532ed22c-b5d4-483a-99ee-1be780a9bf43" providerId="ADAL" clId="{2E106AB2-3976-44FF-873E-9AD8843C1865}" dt="2024-04-28T17:03:28.758" v="904" actId="22"/>
          <ac:spMkLst>
            <pc:docMk/>
            <pc:sldMk cId="1990449885" sldId="281"/>
            <ac:spMk id="12" creationId="{E78ACA6A-20E2-1D5A-80AE-53569A54E424}"/>
          </ac:spMkLst>
        </pc:spChg>
        <pc:spChg chg="del">
          <ac:chgData name="Nanayakkara Y.D.T.D. it21826368" userId="532ed22c-b5d4-483a-99ee-1be780a9bf43" providerId="ADAL" clId="{2E106AB2-3976-44FF-873E-9AD8843C1865}" dt="2024-04-28T17:01:13.720" v="894" actId="478"/>
          <ac:spMkLst>
            <pc:docMk/>
            <pc:sldMk cId="1990449885" sldId="281"/>
            <ac:spMk id="15" creationId="{42521F4F-2B6F-A649-7C29-917890CB5E80}"/>
          </ac:spMkLst>
        </pc:spChg>
        <pc:spChg chg="del">
          <ac:chgData name="Nanayakkara Y.D.T.D. it21826368" userId="532ed22c-b5d4-483a-99ee-1be780a9bf43" providerId="ADAL" clId="{2E106AB2-3976-44FF-873E-9AD8843C1865}" dt="2024-04-28T17:01:41.193" v="901" actId="478"/>
          <ac:spMkLst>
            <pc:docMk/>
            <pc:sldMk cId="1990449885" sldId="281"/>
            <ac:spMk id="17" creationId="{67D3E16E-38C0-F49C-49B7-76E04B92AEA2}"/>
          </ac:spMkLst>
        </pc:spChg>
        <pc:picChg chg="add mod">
          <ac:chgData name="Nanayakkara Y.D.T.D. it21826368" userId="532ed22c-b5d4-483a-99ee-1be780a9bf43" providerId="ADAL" clId="{2E106AB2-3976-44FF-873E-9AD8843C1865}" dt="2024-04-28T19:30:43.819" v="1080" actId="478"/>
          <ac:picMkLst>
            <pc:docMk/>
            <pc:sldMk cId="1990449885" sldId="281"/>
            <ac:picMk id="3" creationId="{7EE6C4FF-DD88-907D-B0F6-7828F62F19E0}"/>
          </ac:picMkLst>
        </pc:picChg>
        <pc:picChg chg="add mod">
          <ac:chgData name="Nanayakkara Y.D.T.D. it21826368" userId="532ed22c-b5d4-483a-99ee-1be780a9bf43" providerId="ADAL" clId="{2E106AB2-3976-44FF-873E-9AD8843C1865}" dt="2024-04-28T19:33:27.149" v="1086" actId="1076"/>
          <ac:picMkLst>
            <pc:docMk/>
            <pc:sldMk cId="1990449885" sldId="281"/>
            <ac:picMk id="11" creationId="{AAAE02AE-2826-6D84-29AD-E28DD15966BB}"/>
          </ac:picMkLst>
        </pc:picChg>
        <pc:picChg chg="add del mod">
          <ac:chgData name="Nanayakkara Y.D.T.D. it21826368" userId="532ed22c-b5d4-483a-99ee-1be780a9bf43" providerId="ADAL" clId="{2E106AB2-3976-44FF-873E-9AD8843C1865}" dt="2024-04-28T19:33:22.276" v="1084" actId="478"/>
          <ac:picMkLst>
            <pc:docMk/>
            <pc:sldMk cId="1990449885" sldId="281"/>
            <ac:picMk id="13" creationId="{A6D797D8-9191-0A79-B617-1FB2C1398D95}"/>
          </ac:picMkLst>
        </pc:picChg>
        <pc:picChg chg="mod ord">
          <ac:chgData name="Nanayakkara Y.D.T.D. it21826368" userId="532ed22c-b5d4-483a-99ee-1be780a9bf43" providerId="ADAL" clId="{2E106AB2-3976-44FF-873E-9AD8843C1865}" dt="2024-04-29T17:29:53.186" v="3909" actId="1076"/>
          <ac:picMkLst>
            <pc:docMk/>
            <pc:sldMk cId="1990449885" sldId="281"/>
            <ac:picMk id="23" creationId="{304D085B-647A-E013-223B-C32E0D32E4CA}"/>
          </ac:picMkLst>
        </pc:picChg>
      </pc:sldChg>
      <pc:sldChg chg="addSp delSp modSp add mod modTransition modAnim">
        <pc:chgData name="Nanayakkara Y.D.T.D. it21826368" userId="532ed22c-b5d4-483a-99ee-1be780a9bf43" providerId="ADAL" clId="{2E106AB2-3976-44FF-873E-9AD8843C1865}" dt="2024-04-29T17:28:18.529" v="3892" actId="167"/>
        <pc:sldMkLst>
          <pc:docMk/>
          <pc:sldMk cId="1889953036" sldId="282"/>
        </pc:sldMkLst>
        <pc:spChg chg="add del mod">
          <ac:chgData name="Nanayakkara Y.D.T.D. it21826368" userId="532ed22c-b5d4-483a-99ee-1be780a9bf43" providerId="ADAL" clId="{2E106AB2-3976-44FF-873E-9AD8843C1865}" dt="2024-04-28T17:08:33.930" v="927" actId="22"/>
          <ac:spMkLst>
            <pc:docMk/>
            <pc:sldMk cId="1889953036" sldId="282"/>
            <ac:spMk id="3" creationId="{3E47D96D-334E-6FE2-B1A9-DFBD017C8917}"/>
          </ac:spMkLst>
        </pc:spChg>
        <pc:spChg chg="mod">
          <ac:chgData name="Nanayakkara Y.D.T.D. it21826368" userId="532ed22c-b5d4-483a-99ee-1be780a9bf43" providerId="ADAL" clId="{2E106AB2-3976-44FF-873E-9AD8843C1865}" dt="2024-04-28T20:28:51.846" v="1968" actId="1076"/>
          <ac:spMkLst>
            <pc:docMk/>
            <pc:sldMk cId="1889953036" sldId="282"/>
            <ac:spMk id="5" creationId="{0646E182-5862-D782-082D-20697EA74711}"/>
          </ac:spMkLst>
        </pc:spChg>
        <pc:spChg chg="add mod">
          <ac:chgData name="Nanayakkara Y.D.T.D. it21826368" userId="532ed22c-b5d4-483a-99ee-1be780a9bf43" providerId="ADAL" clId="{2E106AB2-3976-44FF-873E-9AD8843C1865}" dt="2024-04-28T20:54:11.773" v="2319" actId="1076"/>
          <ac:spMkLst>
            <pc:docMk/>
            <pc:sldMk cId="1889953036" sldId="282"/>
            <ac:spMk id="10" creationId="{7EC95160-BF93-A6A6-0F1F-F8B576106E1C}"/>
          </ac:spMkLst>
        </pc:spChg>
        <pc:spChg chg="add del mod">
          <ac:chgData name="Nanayakkara Y.D.T.D. it21826368" userId="532ed22c-b5d4-483a-99ee-1be780a9bf43" providerId="ADAL" clId="{2E106AB2-3976-44FF-873E-9AD8843C1865}" dt="2024-04-28T20:22:14.198" v="1861"/>
          <ac:spMkLst>
            <pc:docMk/>
            <pc:sldMk cId="1889953036" sldId="282"/>
            <ac:spMk id="15" creationId="{02C88DB7-910D-7470-CCDA-07B4346D79BF}"/>
          </ac:spMkLst>
        </pc:spChg>
        <pc:spChg chg="del">
          <ac:chgData name="Nanayakkara Y.D.T.D. it21826368" userId="532ed22c-b5d4-483a-99ee-1be780a9bf43" providerId="ADAL" clId="{2E106AB2-3976-44FF-873E-9AD8843C1865}" dt="2024-04-28T17:07:29.572" v="910" actId="478"/>
          <ac:spMkLst>
            <pc:docMk/>
            <pc:sldMk cId="1889953036" sldId="282"/>
            <ac:spMk id="15" creationId="{42521F4F-2B6F-A649-7C29-917890CB5E80}"/>
          </ac:spMkLst>
        </pc:spChg>
        <pc:spChg chg="mod">
          <ac:chgData name="Nanayakkara Y.D.T.D. it21826368" userId="532ed22c-b5d4-483a-99ee-1be780a9bf43" providerId="ADAL" clId="{2E106AB2-3976-44FF-873E-9AD8843C1865}" dt="2024-04-28T20:56:40.791" v="2331" actId="1076"/>
          <ac:spMkLst>
            <pc:docMk/>
            <pc:sldMk cId="1889953036" sldId="282"/>
            <ac:spMk id="17" creationId="{67D3E16E-38C0-F49C-49B7-76E04B92AEA2}"/>
          </ac:spMkLst>
        </pc:spChg>
        <pc:spChg chg="add del mod">
          <ac:chgData name="Nanayakkara Y.D.T.D. it21826368" userId="532ed22c-b5d4-483a-99ee-1be780a9bf43" providerId="ADAL" clId="{2E106AB2-3976-44FF-873E-9AD8843C1865}" dt="2024-04-28T20:22:19.287" v="1865" actId="22"/>
          <ac:spMkLst>
            <pc:docMk/>
            <pc:sldMk cId="1889953036" sldId="282"/>
            <ac:spMk id="19" creationId="{DD0017FB-04D8-D76D-E736-2BB4BB56D17F}"/>
          </ac:spMkLst>
        </pc:spChg>
        <pc:spChg chg="add del">
          <ac:chgData name="Nanayakkara Y.D.T.D. it21826368" userId="532ed22c-b5d4-483a-99ee-1be780a9bf43" providerId="ADAL" clId="{2E106AB2-3976-44FF-873E-9AD8843C1865}" dt="2024-04-28T20:22:23.807" v="1869" actId="22"/>
          <ac:spMkLst>
            <pc:docMk/>
            <pc:sldMk cId="1889953036" sldId="282"/>
            <ac:spMk id="21" creationId="{E22AD324-8423-A2A6-9F8B-DD73AA0803B8}"/>
          </ac:spMkLst>
        </pc:spChg>
        <pc:spChg chg="add mod">
          <ac:chgData name="Nanayakkara Y.D.T.D. it21826368" userId="532ed22c-b5d4-483a-99ee-1be780a9bf43" providerId="ADAL" clId="{2E106AB2-3976-44FF-873E-9AD8843C1865}" dt="2024-04-28T20:28:49.416" v="1966" actId="1076"/>
          <ac:spMkLst>
            <pc:docMk/>
            <pc:sldMk cId="1889953036" sldId="282"/>
            <ac:spMk id="23" creationId="{71EB2936-339F-0CF2-03F7-7BD49A5F3C76}"/>
          </ac:spMkLst>
        </pc:spChg>
        <pc:spChg chg="add mod">
          <ac:chgData name="Nanayakkara Y.D.T.D. it21826368" userId="532ed22c-b5d4-483a-99ee-1be780a9bf43" providerId="ADAL" clId="{2E106AB2-3976-44FF-873E-9AD8843C1865}" dt="2024-04-28T20:35:04.067" v="2051" actId="1076"/>
          <ac:spMkLst>
            <pc:docMk/>
            <pc:sldMk cId="1889953036" sldId="282"/>
            <ac:spMk id="25" creationId="{15117993-2965-24D0-5605-052FFF47D0DB}"/>
          </ac:spMkLst>
        </pc:spChg>
        <pc:spChg chg="add mod">
          <ac:chgData name="Nanayakkara Y.D.T.D. it21826368" userId="532ed22c-b5d4-483a-99ee-1be780a9bf43" providerId="ADAL" clId="{2E106AB2-3976-44FF-873E-9AD8843C1865}" dt="2024-04-28T20:54:14.238" v="2320" actId="1076"/>
          <ac:spMkLst>
            <pc:docMk/>
            <pc:sldMk cId="1889953036" sldId="282"/>
            <ac:spMk id="26" creationId="{FF65956D-C531-1517-3EBC-DF73D9283E06}"/>
          </ac:spMkLst>
        </pc:spChg>
        <pc:spChg chg="add del mod">
          <ac:chgData name="Nanayakkara Y.D.T.D. it21826368" userId="532ed22c-b5d4-483a-99ee-1be780a9bf43" providerId="ADAL" clId="{2E106AB2-3976-44FF-873E-9AD8843C1865}" dt="2024-04-28T20:56:16.524" v="2328" actId="478"/>
          <ac:spMkLst>
            <pc:docMk/>
            <pc:sldMk cId="1889953036" sldId="282"/>
            <ac:spMk id="27" creationId="{1847B8B2-941D-C103-C1B1-37A836708EAD}"/>
          </ac:spMkLst>
        </pc:spChg>
        <pc:spChg chg="add del mod">
          <ac:chgData name="Nanayakkara Y.D.T.D. it21826368" userId="532ed22c-b5d4-483a-99ee-1be780a9bf43" providerId="ADAL" clId="{2E106AB2-3976-44FF-873E-9AD8843C1865}" dt="2024-04-28T20:53:56.961" v="2315" actId="478"/>
          <ac:spMkLst>
            <pc:docMk/>
            <pc:sldMk cId="1889953036" sldId="282"/>
            <ac:spMk id="28" creationId="{246971C1-8034-E584-22FD-11F4246BE797}"/>
          </ac:spMkLst>
        </pc:spChg>
        <pc:spChg chg="add">
          <ac:chgData name="Nanayakkara Y.D.T.D. it21826368" userId="532ed22c-b5d4-483a-99ee-1be780a9bf43" providerId="ADAL" clId="{2E106AB2-3976-44FF-873E-9AD8843C1865}" dt="2024-04-28T20:43:59.833" v="2245"/>
          <ac:spMkLst>
            <pc:docMk/>
            <pc:sldMk cId="1889953036" sldId="282"/>
            <ac:spMk id="29" creationId="{CD969BA8-6CA9-A27B-B21B-80FB0A1DB2B7}"/>
          </ac:spMkLst>
        </pc:spChg>
        <pc:spChg chg="add">
          <ac:chgData name="Nanayakkara Y.D.T.D. it21826368" userId="532ed22c-b5d4-483a-99ee-1be780a9bf43" providerId="ADAL" clId="{2E106AB2-3976-44FF-873E-9AD8843C1865}" dt="2024-04-28T20:44:02.126" v="2246"/>
          <ac:spMkLst>
            <pc:docMk/>
            <pc:sldMk cId="1889953036" sldId="282"/>
            <ac:spMk id="30" creationId="{2CA8D34E-07C2-DBBC-982B-BA6C7C729BAB}"/>
          </ac:spMkLst>
        </pc:spChg>
        <pc:spChg chg="add del mod">
          <ac:chgData name="Nanayakkara Y.D.T.D. it21826368" userId="532ed22c-b5d4-483a-99ee-1be780a9bf43" providerId="ADAL" clId="{2E106AB2-3976-44FF-873E-9AD8843C1865}" dt="2024-04-28T20:45:21.653" v="2271"/>
          <ac:spMkLst>
            <pc:docMk/>
            <pc:sldMk cId="1889953036" sldId="282"/>
            <ac:spMk id="31" creationId="{0C32064B-C432-D623-C56F-85B60BF1764E}"/>
          </ac:spMkLst>
        </pc:spChg>
        <pc:spChg chg="add del">
          <ac:chgData name="Nanayakkara Y.D.T.D. it21826368" userId="532ed22c-b5d4-483a-99ee-1be780a9bf43" providerId="ADAL" clId="{2E106AB2-3976-44FF-873E-9AD8843C1865}" dt="2024-04-28T20:46:33.192" v="2286" actId="478"/>
          <ac:spMkLst>
            <pc:docMk/>
            <pc:sldMk cId="1889953036" sldId="282"/>
            <ac:spMk id="35" creationId="{B0D32484-7064-FD0A-9F82-0FDDF4867157}"/>
          </ac:spMkLst>
        </pc:spChg>
        <pc:graphicFrameChg chg="add del mod modGraphic">
          <ac:chgData name="Nanayakkara Y.D.T.D. it21826368" userId="532ed22c-b5d4-483a-99ee-1be780a9bf43" providerId="ADAL" clId="{2E106AB2-3976-44FF-873E-9AD8843C1865}" dt="2024-04-28T20:37:14.546" v="2149" actId="478"/>
          <ac:graphicFrameMkLst>
            <pc:docMk/>
            <pc:sldMk cId="1889953036" sldId="282"/>
            <ac:graphicFrameMk id="24" creationId="{B42BB3C3-D095-19B8-F98E-CE55C0785F9E}"/>
          </ac:graphicFrameMkLst>
        </pc:graphicFrameChg>
        <pc:graphicFrameChg chg="add del modGraphic">
          <ac:chgData name="Nanayakkara Y.D.T.D. it21826368" userId="532ed22c-b5d4-483a-99ee-1be780a9bf43" providerId="ADAL" clId="{2E106AB2-3976-44FF-873E-9AD8843C1865}" dt="2024-04-28T20:45:16.587" v="2268" actId="1032"/>
          <ac:graphicFrameMkLst>
            <pc:docMk/>
            <pc:sldMk cId="1889953036" sldId="282"/>
            <ac:graphicFrameMk id="32" creationId="{6F1BF2BC-E788-5167-058C-56813CC1D0B0}"/>
          </ac:graphicFrameMkLst>
        </pc:graphicFrameChg>
        <pc:graphicFrameChg chg="add mod modGraphic">
          <ac:chgData name="Nanayakkara Y.D.T.D. it21826368" userId="532ed22c-b5d4-483a-99ee-1be780a9bf43" providerId="ADAL" clId="{2E106AB2-3976-44FF-873E-9AD8843C1865}" dt="2024-04-28T20:56:23.201" v="2330" actId="1076"/>
          <ac:graphicFrameMkLst>
            <pc:docMk/>
            <pc:sldMk cId="1889953036" sldId="282"/>
            <ac:graphicFrameMk id="33" creationId="{50A72E33-B5FE-717E-F510-0CA14FCD4831}"/>
          </ac:graphicFrameMkLst>
        </pc:graphicFrameChg>
        <pc:graphicFrameChg chg="add del modGraphic">
          <ac:chgData name="Nanayakkara Y.D.T.D. it21826368" userId="532ed22c-b5d4-483a-99ee-1be780a9bf43" providerId="ADAL" clId="{2E106AB2-3976-44FF-873E-9AD8843C1865}" dt="2024-04-28T20:46:10.063" v="2283" actId="1032"/>
          <ac:graphicFrameMkLst>
            <pc:docMk/>
            <pc:sldMk cId="1889953036" sldId="282"/>
            <ac:graphicFrameMk id="36" creationId="{39811052-3292-0F25-2DC9-810EA409B034}"/>
          </ac:graphicFrameMkLst>
        </pc:graphicFrameChg>
        <pc:picChg chg="add mod ord">
          <ac:chgData name="Nanayakkara Y.D.T.D. it21826368" userId="532ed22c-b5d4-483a-99ee-1be780a9bf43" providerId="ADAL" clId="{2E106AB2-3976-44FF-873E-9AD8843C1865}" dt="2024-04-29T17:28:18.529" v="3892" actId="167"/>
          <ac:picMkLst>
            <pc:docMk/>
            <pc:sldMk cId="1889953036" sldId="282"/>
            <ac:picMk id="14" creationId="{8A8E1CD5-75AE-F933-F3F9-C1CFE91F1ABD}"/>
          </ac:picMkLst>
        </pc:picChg>
      </pc:sldChg>
      <pc:sldChg chg="addSp delSp modSp add mod ord modTransition modAnim">
        <pc:chgData name="Nanayakkara Y.D.T.D. it21826368" userId="532ed22c-b5d4-483a-99ee-1be780a9bf43" providerId="ADAL" clId="{2E106AB2-3976-44FF-873E-9AD8843C1865}" dt="2024-04-29T17:28:41.384" v="3894" actId="167"/>
        <pc:sldMkLst>
          <pc:docMk/>
          <pc:sldMk cId="2159305269" sldId="283"/>
        </pc:sldMkLst>
        <pc:spChg chg="mod">
          <ac:chgData name="Nanayakkara Y.D.T.D. it21826368" userId="532ed22c-b5d4-483a-99ee-1be780a9bf43" providerId="ADAL" clId="{2E106AB2-3976-44FF-873E-9AD8843C1865}" dt="2024-04-28T22:40:09.525" v="3644" actId="113"/>
          <ac:spMkLst>
            <pc:docMk/>
            <pc:sldMk cId="2159305269" sldId="283"/>
            <ac:spMk id="3" creationId="{67AF444C-24C8-F362-964F-65A50F6A31C0}"/>
          </ac:spMkLst>
        </pc:spChg>
        <pc:spChg chg="add del mod">
          <ac:chgData name="Nanayakkara Y.D.T.D. it21826368" userId="532ed22c-b5d4-483a-99ee-1be780a9bf43" providerId="ADAL" clId="{2E106AB2-3976-44FF-873E-9AD8843C1865}" dt="2024-04-28T20:57:11.757" v="2337"/>
          <ac:spMkLst>
            <pc:docMk/>
            <pc:sldMk cId="2159305269" sldId="283"/>
            <ac:spMk id="7" creationId="{7B4F4E45-72A4-19E5-DE67-0B1B1384937B}"/>
          </ac:spMkLst>
        </pc:spChg>
        <pc:spChg chg="del mod">
          <ac:chgData name="Nanayakkara Y.D.T.D. it21826368" userId="532ed22c-b5d4-483a-99ee-1be780a9bf43" providerId="ADAL" clId="{2E106AB2-3976-44FF-873E-9AD8843C1865}" dt="2024-04-28T17:09:21.614" v="943"/>
          <ac:spMkLst>
            <pc:docMk/>
            <pc:sldMk cId="2159305269" sldId="283"/>
            <ac:spMk id="10" creationId="{7EC95160-BF93-A6A6-0F1F-F8B576106E1C}"/>
          </ac:spMkLst>
        </pc:spChg>
        <pc:spChg chg="add del">
          <ac:chgData name="Nanayakkara Y.D.T.D. it21826368" userId="532ed22c-b5d4-483a-99ee-1be780a9bf43" providerId="ADAL" clId="{2E106AB2-3976-44FF-873E-9AD8843C1865}" dt="2024-04-28T21:14:39.519" v="2738" actId="22"/>
          <ac:spMkLst>
            <pc:docMk/>
            <pc:sldMk cId="2159305269" sldId="283"/>
            <ac:spMk id="11" creationId="{97654C79-FC01-F1A1-B5A3-3C105932876F}"/>
          </ac:spMkLst>
        </pc:spChg>
        <pc:spChg chg="mod">
          <ac:chgData name="Nanayakkara Y.D.T.D. it21826368" userId="532ed22c-b5d4-483a-99ee-1be780a9bf43" providerId="ADAL" clId="{2E106AB2-3976-44FF-873E-9AD8843C1865}" dt="2024-04-28T22:17:06.669" v="3397" actId="1076"/>
          <ac:spMkLst>
            <pc:docMk/>
            <pc:sldMk cId="2159305269" sldId="283"/>
            <ac:spMk id="17" creationId="{67D3E16E-38C0-F49C-49B7-76E04B92AEA2}"/>
          </ac:spMkLst>
        </pc:spChg>
        <pc:picChg chg="add mod ord">
          <ac:chgData name="Nanayakkara Y.D.T.D. it21826368" userId="532ed22c-b5d4-483a-99ee-1be780a9bf43" providerId="ADAL" clId="{2E106AB2-3976-44FF-873E-9AD8843C1865}" dt="2024-04-29T17:28:41.384" v="3894" actId="167"/>
          <ac:picMkLst>
            <pc:docMk/>
            <pc:sldMk cId="2159305269" sldId="283"/>
            <ac:picMk id="2" creationId="{84CDA02A-AB07-96BC-F50F-38BF4263BDD0}"/>
          </ac:picMkLst>
        </pc:picChg>
        <pc:picChg chg="add mod">
          <ac:chgData name="Nanayakkara Y.D.T.D. it21826368" userId="532ed22c-b5d4-483a-99ee-1be780a9bf43" providerId="ADAL" clId="{2E106AB2-3976-44FF-873E-9AD8843C1865}" dt="2024-04-28T21:37:58.322" v="2841" actId="1076"/>
          <ac:picMkLst>
            <pc:docMk/>
            <pc:sldMk cId="2159305269" sldId="283"/>
            <ac:picMk id="13" creationId="{DAD02AF2-0979-2227-DFC6-C36A89B02765}"/>
          </ac:picMkLst>
        </pc:picChg>
      </pc:sldChg>
      <pc:sldChg chg="addSp delSp modSp add mod ord modTransition modAnim">
        <pc:chgData name="Nanayakkara Y.D.T.D. it21826368" userId="532ed22c-b5d4-483a-99ee-1be780a9bf43" providerId="ADAL" clId="{2E106AB2-3976-44FF-873E-9AD8843C1865}" dt="2024-04-29T17:28:59.882" v="3896" actId="14100"/>
        <pc:sldMkLst>
          <pc:docMk/>
          <pc:sldMk cId="1656407149" sldId="284"/>
        </pc:sldMkLst>
        <pc:spChg chg="del mod">
          <ac:chgData name="Nanayakkara Y.D.T.D. it21826368" userId="532ed22c-b5d4-483a-99ee-1be780a9bf43" providerId="ADAL" clId="{2E106AB2-3976-44FF-873E-9AD8843C1865}" dt="2024-04-28T17:12:04.277" v="1010" actId="478"/>
          <ac:spMkLst>
            <pc:docMk/>
            <pc:sldMk cId="1656407149" sldId="284"/>
            <ac:spMk id="10" creationId="{7EC95160-BF93-A6A6-0F1F-F8B576106E1C}"/>
          </ac:spMkLst>
        </pc:spChg>
        <pc:spChg chg="mod">
          <ac:chgData name="Nanayakkara Y.D.T.D. it21826368" userId="532ed22c-b5d4-483a-99ee-1be780a9bf43" providerId="ADAL" clId="{2E106AB2-3976-44FF-873E-9AD8843C1865}" dt="2024-04-28T22:17:54.553" v="3401" actId="113"/>
          <ac:spMkLst>
            <pc:docMk/>
            <pc:sldMk cId="1656407149" sldId="284"/>
            <ac:spMk id="15" creationId="{613301E3-FBBD-693B-09DA-060B8791E2AF}"/>
          </ac:spMkLst>
        </pc:spChg>
        <pc:spChg chg="mod">
          <ac:chgData name="Nanayakkara Y.D.T.D. it21826368" userId="532ed22c-b5d4-483a-99ee-1be780a9bf43" providerId="ADAL" clId="{2E106AB2-3976-44FF-873E-9AD8843C1865}" dt="2024-04-28T21:59:02.151" v="2886" actId="1076"/>
          <ac:spMkLst>
            <pc:docMk/>
            <pc:sldMk cId="1656407149" sldId="284"/>
            <ac:spMk id="17" creationId="{67D3E16E-38C0-F49C-49B7-76E04B92AEA2}"/>
          </ac:spMkLst>
        </pc:spChg>
        <pc:spChg chg="add del">
          <ac:chgData name="Nanayakkara Y.D.T.D. it21826368" userId="532ed22c-b5d4-483a-99ee-1be780a9bf43" providerId="ADAL" clId="{2E106AB2-3976-44FF-873E-9AD8843C1865}" dt="2024-04-28T21:08:55.219" v="2658" actId="22"/>
          <ac:spMkLst>
            <pc:docMk/>
            <pc:sldMk cId="1656407149" sldId="284"/>
            <ac:spMk id="18" creationId="{0DC452CF-0885-6FBE-A515-4996CEF89933}"/>
          </ac:spMkLst>
        </pc:spChg>
        <pc:spChg chg="add del mod">
          <ac:chgData name="Nanayakkara Y.D.T.D. it21826368" userId="532ed22c-b5d4-483a-99ee-1be780a9bf43" providerId="ADAL" clId="{2E106AB2-3976-44FF-873E-9AD8843C1865}" dt="2024-04-28T21:56:34.565" v="2866" actId="21"/>
          <ac:spMkLst>
            <pc:docMk/>
            <pc:sldMk cId="1656407149" sldId="284"/>
            <ac:spMk id="20" creationId="{3D51A003-FFAF-54BD-0835-F094E76078BC}"/>
          </ac:spMkLst>
        </pc:spChg>
        <pc:spChg chg="add mod">
          <ac:chgData name="Nanayakkara Y.D.T.D. it21826368" userId="532ed22c-b5d4-483a-99ee-1be780a9bf43" providerId="ADAL" clId="{2E106AB2-3976-44FF-873E-9AD8843C1865}" dt="2024-04-28T21:39:09.640" v="2846" actId="11529"/>
          <ac:spMkLst>
            <pc:docMk/>
            <pc:sldMk cId="1656407149" sldId="284"/>
            <ac:spMk id="21" creationId="{92D42F50-82A1-268C-88C4-5F2428B9ADBF}"/>
          </ac:spMkLst>
        </pc:spChg>
        <pc:spChg chg="add mod">
          <ac:chgData name="Nanayakkara Y.D.T.D. it21826368" userId="532ed22c-b5d4-483a-99ee-1be780a9bf43" providerId="ADAL" clId="{2E106AB2-3976-44FF-873E-9AD8843C1865}" dt="2024-04-28T22:11:43.786" v="3295" actId="14100"/>
          <ac:spMkLst>
            <pc:docMk/>
            <pc:sldMk cId="1656407149" sldId="284"/>
            <ac:spMk id="23" creationId="{B75240CD-1553-8C84-0D7E-8101DCDCCF89}"/>
          </ac:spMkLst>
        </pc:spChg>
        <pc:graphicFrameChg chg="add del mod modGraphic">
          <ac:chgData name="Nanayakkara Y.D.T.D. it21826368" userId="532ed22c-b5d4-483a-99ee-1be780a9bf43" providerId="ADAL" clId="{2E106AB2-3976-44FF-873E-9AD8843C1865}" dt="2024-04-28T21:56:25.056" v="2864" actId="21"/>
          <ac:graphicFrameMkLst>
            <pc:docMk/>
            <pc:sldMk cId="1656407149" sldId="284"/>
            <ac:graphicFrameMk id="10" creationId="{76B22803-B724-2601-8B1F-03678DD78BDC}"/>
          </ac:graphicFrameMkLst>
        </pc:graphicFrameChg>
        <pc:picChg chg="add mod ord">
          <ac:chgData name="Nanayakkara Y.D.T.D. it21826368" userId="532ed22c-b5d4-483a-99ee-1be780a9bf43" providerId="ADAL" clId="{2E106AB2-3976-44FF-873E-9AD8843C1865}" dt="2024-04-29T17:28:59.882" v="3896" actId="14100"/>
          <ac:picMkLst>
            <pc:docMk/>
            <pc:sldMk cId="1656407149" sldId="284"/>
            <ac:picMk id="2" creationId="{3498AACF-240C-98C1-C75F-39AA65A9512C}"/>
          </ac:picMkLst>
        </pc:picChg>
      </pc:sldChg>
      <pc:sldChg chg="addSp delSp modSp add mod modTransition modAnim">
        <pc:chgData name="Nanayakkara Y.D.T.D. it21826368" userId="532ed22c-b5d4-483a-99ee-1be780a9bf43" providerId="ADAL" clId="{2E106AB2-3976-44FF-873E-9AD8843C1865}" dt="2024-04-29T17:29:14.719" v="3900" actId="167"/>
        <pc:sldMkLst>
          <pc:docMk/>
          <pc:sldMk cId="706315180" sldId="285"/>
        </pc:sldMkLst>
        <pc:spChg chg="add mod">
          <ac:chgData name="Nanayakkara Y.D.T.D. it21826368" userId="532ed22c-b5d4-483a-99ee-1be780a9bf43" providerId="ADAL" clId="{2E106AB2-3976-44FF-873E-9AD8843C1865}" dt="2024-04-28T22:40:05.452" v="3643" actId="113"/>
          <ac:spMkLst>
            <pc:docMk/>
            <pc:sldMk cId="706315180" sldId="285"/>
            <ac:spMk id="3" creationId="{78EABEB7-8BF6-F904-C8F8-24950CEB2DAF}"/>
          </ac:spMkLst>
        </pc:spChg>
        <pc:spChg chg="add">
          <ac:chgData name="Nanayakkara Y.D.T.D. it21826368" userId="532ed22c-b5d4-483a-99ee-1be780a9bf43" providerId="ADAL" clId="{2E106AB2-3976-44FF-873E-9AD8843C1865}" dt="2024-04-28T22:13:05.502" v="3308"/>
          <ac:spMkLst>
            <pc:docMk/>
            <pc:sldMk cId="706315180" sldId="285"/>
            <ac:spMk id="7" creationId="{C094580E-E71B-7DCD-E243-55374FB8B9EF}"/>
          </ac:spMkLst>
        </pc:spChg>
        <pc:spChg chg="add mod">
          <ac:chgData name="Nanayakkara Y.D.T.D. it21826368" userId="532ed22c-b5d4-483a-99ee-1be780a9bf43" providerId="ADAL" clId="{2E106AB2-3976-44FF-873E-9AD8843C1865}" dt="2024-04-28T22:18:16.685" v="3404" actId="1076"/>
          <ac:spMkLst>
            <pc:docMk/>
            <pc:sldMk cId="706315180" sldId="285"/>
            <ac:spMk id="12" creationId="{1A0BE55C-8BC9-D9D5-AB31-79EC0DB3416C}"/>
          </ac:spMkLst>
        </pc:spChg>
        <pc:spChg chg="mod">
          <ac:chgData name="Nanayakkara Y.D.T.D. it21826368" userId="532ed22c-b5d4-483a-99ee-1be780a9bf43" providerId="ADAL" clId="{2E106AB2-3976-44FF-873E-9AD8843C1865}" dt="2024-04-28T22:11:19.716" v="3294" actId="1076"/>
          <ac:spMkLst>
            <pc:docMk/>
            <pc:sldMk cId="706315180" sldId="285"/>
            <ac:spMk id="17" creationId="{67D3E16E-38C0-F49C-49B7-76E04B92AEA2}"/>
          </ac:spMkLst>
        </pc:spChg>
        <pc:spChg chg="add del mod">
          <ac:chgData name="Nanayakkara Y.D.T.D. it21826368" userId="532ed22c-b5d4-483a-99ee-1be780a9bf43" providerId="ADAL" clId="{2E106AB2-3976-44FF-873E-9AD8843C1865}" dt="2024-04-28T22:04:05.826" v="2976" actId="21"/>
          <ac:spMkLst>
            <pc:docMk/>
            <pc:sldMk cId="706315180" sldId="285"/>
            <ac:spMk id="20" creationId="{3D51A003-FFAF-54BD-0835-F094E76078BC}"/>
          </ac:spMkLst>
        </pc:spChg>
        <pc:graphicFrameChg chg="add del mod">
          <ac:chgData name="Nanayakkara Y.D.T.D. it21826368" userId="532ed22c-b5d4-483a-99ee-1be780a9bf43" providerId="ADAL" clId="{2E106AB2-3976-44FF-873E-9AD8843C1865}" dt="2024-04-28T22:03:44.933" v="2969" actId="21"/>
          <ac:graphicFrameMkLst>
            <pc:docMk/>
            <pc:sldMk cId="706315180" sldId="285"/>
            <ac:graphicFrameMk id="10" creationId="{76B22803-B724-2601-8B1F-03678DD78BDC}"/>
          </ac:graphicFrameMkLst>
        </pc:graphicFrameChg>
        <pc:picChg chg="add mod ord">
          <ac:chgData name="Nanayakkara Y.D.T.D. it21826368" userId="532ed22c-b5d4-483a-99ee-1be780a9bf43" providerId="ADAL" clId="{2E106AB2-3976-44FF-873E-9AD8843C1865}" dt="2024-04-29T17:29:14.719" v="3900" actId="167"/>
          <ac:picMkLst>
            <pc:docMk/>
            <pc:sldMk cId="706315180" sldId="285"/>
            <ac:picMk id="11" creationId="{55C4A70B-BB2B-E2B2-E225-1EF9B241FFBE}"/>
          </ac:picMkLst>
        </pc:picChg>
        <pc:picChg chg="add mod ord">
          <ac:chgData name="Nanayakkara Y.D.T.D. it21826368" userId="532ed22c-b5d4-483a-99ee-1be780a9bf43" providerId="ADAL" clId="{2E106AB2-3976-44FF-873E-9AD8843C1865}" dt="2024-04-28T22:38:41.663" v="3624" actId="1076"/>
          <ac:picMkLst>
            <pc:docMk/>
            <pc:sldMk cId="706315180" sldId="285"/>
            <ac:picMk id="14" creationId="{025F913D-5784-CFC8-FF0D-AD2884CAB714}"/>
          </ac:picMkLst>
        </pc:picChg>
        <pc:picChg chg="add mod ord">
          <ac:chgData name="Nanayakkara Y.D.T.D. it21826368" userId="532ed22c-b5d4-483a-99ee-1be780a9bf43" providerId="ADAL" clId="{2E106AB2-3976-44FF-873E-9AD8843C1865}" dt="2024-04-28T22:38:44.017" v="3625" actId="1076"/>
          <ac:picMkLst>
            <pc:docMk/>
            <pc:sldMk cId="706315180" sldId="285"/>
            <ac:picMk id="16" creationId="{22D7DC08-929E-5951-6F8D-D84646766DE6}"/>
          </ac:picMkLst>
        </pc:picChg>
        <pc:picChg chg="add mod">
          <ac:chgData name="Nanayakkara Y.D.T.D. it21826368" userId="532ed22c-b5d4-483a-99ee-1be780a9bf43" providerId="ADAL" clId="{2E106AB2-3976-44FF-873E-9AD8843C1865}" dt="2024-04-28T22:34:54.865" v="3597"/>
          <ac:picMkLst>
            <pc:docMk/>
            <pc:sldMk cId="706315180" sldId="285"/>
            <ac:picMk id="19" creationId="{9FC9284B-EBF3-F091-4573-FD486B086671}"/>
          </ac:picMkLst>
        </pc:picChg>
        <pc:picChg chg="add del mod">
          <ac:chgData name="Nanayakkara Y.D.T.D. it21826368" userId="532ed22c-b5d4-483a-99ee-1be780a9bf43" providerId="ADAL" clId="{2E106AB2-3976-44FF-873E-9AD8843C1865}" dt="2024-04-28T22:35:38.549" v="3600" actId="478"/>
          <ac:picMkLst>
            <pc:docMk/>
            <pc:sldMk cId="706315180" sldId="285"/>
            <ac:picMk id="22" creationId="{2218B487-AE9B-4631-2E39-3F06BF2514A0}"/>
          </ac:picMkLst>
        </pc:picChg>
        <pc:picChg chg="add del mod">
          <ac:chgData name="Nanayakkara Y.D.T.D. it21826368" userId="532ed22c-b5d4-483a-99ee-1be780a9bf43" providerId="ADAL" clId="{2E106AB2-3976-44FF-873E-9AD8843C1865}" dt="2024-04-28T22:39:42.470" v="3640" actId="21"/>
          <ac:picMkLst>
            <pc:docMk/>
            <pc:sldMk cId="706315180" sldId="285"/>
            <ac:picMk id="24" creationId="{2415E63B-9FCA-DEBA-FA06-2639AEFC99A9}"/>
          </ac:picMkLst>
        </pc:picChg>
      </pc:sldChg>
      <pc:sldChg chg="addSp delSp modSp add mod modTransition modAnim">
        <pc:chgData name="Nanayakkara Y.D.T.D. it21826368" userId="532ed22c-b5d4-483a-99ee-1be780a9bf43" providerId="ADAL" clId="{2E106AB2-3976-44FF-873E-9AD8843C1865}" dt="2024-04-29T17:29:23.663" v="3902" actId="167"/>
        <pc:sldMkLst>
          <pc:docMk/>
          <pc:sldMk cId="493107059" sldId="286"/>
        </pc:sldMkLst>
        <pc:spChg chg="add del mod">
          <ac:chgData name="Nanayakkara Y.D.T.D. it21826368" userId="532ed22c-b5d4-483a-99ee-1be780a9bf43" providerId="ADAL" clId="{2E106AB2-3976-44FF-873E-9AD8843C1865}" dt="2024-04-28T22:20:30.612" v="3418"/>
          <ac:spMkLst>
            <pc:docMk/>
            <pc:sldMk cId="493107059" sldId="286"/>
            <ac:spMk id="3" creationId="{F4665547-BA42-BDD5-71D0-DFD8A0E757B1}"/>
          </ac:spMkLst>
        </pc:spChg>
        <pc:spChg chg="add">
          <ac:chgData name="Nanayakkara Y.D.T.D. it21826368" userId="532ed22c-b5d4-483a-99ee-1be780a9bf43" providerId="ADAL" clId="{2E106AB2-3976-44FF-873E-9AD8843C1865}" dt="2024-04-28T22:20:28.842" v="3416"/>
          <ac:spMkLst>
            <pc:docMk/>
            <pc:sldMk cId="493107059" sldId="286"/>
            <ac:spMk id="7" creationId="{FD2C5C8E-4400-9135-CF16-D23027782BAF}"/>
          </ac:spMkLst>
        </pc:spChg>
        <pc:spChg chg="add">
          <ac:chgData name="Nanayakkara Y.D.T.D. it21826368" userId="532ed22c-b5d4-483a-99ee-1be780a9bf43" providerId="ADAL" clId="{2E106AB2-3976-44FF-873E-9AD8843C1865}" dt="2024-04-28T22:20:31.212" v="3419"/>
          <ac:spMkLst>
            <pc:docMk/>
            <pc:sldMk cId="493107059" sldId="286"/>
            <ac:spMk id="10" creationId="{A39F8745-727B-100F-7DD5-9B518D01BCE8}"/>
          </ac:spMkLst>
        </pc:spChg>
        <pc:spChg chg="add mod">
          <ac:chgData name="Nanayakkara Y.D.T.D. it21826368" userId="532ed22c-b5d4-483a-99ee-1be780a9bf43" providerId="ADAL" clId="{2E106AB2-3976-44FF-873E-9AD8843C1865}" dt="2024-04-28T22:46:55.958" v="3701" actId="1076"/>
          <ac:spMkLst>
            <pc:docMk/>
            <pc:sldMk cId="493107059" sldId="286"/>
            <ac:spMk id="12" creationId="{5BBB8C2D-603E-871B-3C2D-899D9EC2CE80}"/>
          </ac:spMkLst>
        </pc:spChg>
        <pc:spChg chg="mod">
          <ac:chgData name="Nanayakkara Y.D.T.D. it21826368" userId="532ed22c-b5d4-483a-99ee-1be780a9bf43" providerId="ADAL" clId="{2E106AB2-3976-44FF-873E-9AD8843C1865}" dt="2024-04-29T13:27:45.877" v="3749" actId="20577"/>
          <ac:spMkLst>
            <pc:docMk/>
            <pc:sldMk cId="493107059" sldId="286"/>
            <ac:spMk id="17" creationId="{67D3E16E-38C0-F49C-49B7-76E04B92AEA2}"/>
          </ac:spMkLst>
        </pc:spChg>
        <pc:picChg chg="add mod ord">
          <ac:chgData name="Nanayakkara Y.D.T.D. it21826368" userId="532ed22c-b5d4-483a-99ee-1be780a9bf43" providerId="ADAL" clId="{2E106AB2-3976-44FF-873E-9AD8843C1865}" dt="2024-04-29T17:29:23.663" v="3902" actId="167"/>
          <ac:picMkLst>
            <pc:docMk/>
            <pc:sldMk cId="493107059" sldId="286"/>
            <ac:picMk id="3" creationId="{B9B8F124-077D-9B0E-D35B-99F4C6DBF5CE}"/>
          </ac:picMkLst>
        </pc:picChg>
        <pc:picChg chg="add mod">
          <ac:chgData name="Nanayakkara Y.D.T.D. it21826368" userId="532ed22c-b5d4-483a-99ee-1be780a9bf43" providerId="ADAL" clId="{2E106AB2-3976-44FF-873E-9AD8843C1865}" dt="2024-04-28T22:39:58.184" v="3641"/>
          <ac:picMkLst>
            <pc:docMk/>
            <pc:sldMk cId="493107059" sldId="286"/>
            <ac:picMk id="13" creationId="{70490C8B-8674-6024-2D0C-50E71FBE9A71}"/>
          </ac:picMkLst>
        </pc:picChg>
        <pc:picChg chg="add mod ord">
          <ac:chgData name="Nanayakkara Y.D.T.D. it21826368" userId="532ed22c-b5d4-483a-99ee-1be780a9bf43" providerId="ADAL" clId="{2E106AB2-3976-44FF-873E-9AD8843C1865}" dt="2024-04-28T22:39:40.546" v="3639" actId="1076"/>
          <ac:picMkLst>
            <pc:docMk/>
            <pc:sldMk cId="493107059" sldId="286"/>
            <ac:picMk id="24" creationId="{2415E63B-9FCA-DEBA-FA06-2639AEFC99A9}"/>
          </ac:picMkLst>
        </pc:picChg>
      </pc:sldChg>
      <pc:sldChg chg="addSp delSp modSp add mod modTransition">
        <pc:chgData name="Nanayakkara Y.D.T.D. it21826368" userId="532ed22c-b5d4-483a-99ee-1be780a9bf43" providerId="ADAL" clId="{2E106AB2-3976-44FF-873E-9AD8843C1865}" dt="2024-04-29T17:29:30.641" v="3904" actId="167"/>
        <pc:sldMkLst>
          <pc:docMk/>
          <pc:sldMk cId="3714355090" sldId="287"/>
        </pc:sldMkLst>
        <pc:spChg chg="add mod">
          <ac:chgData name="Nanayakkara Y.D.T.D. it21826368" userId="532ed22c-b5d4-483a-99ee-1be780a9bf43" providerId="ADAL" clId="{2E106AB2-3976-44FF-873E-9AD8843C1865}" dt="2024-04-28T22:26:22.247" v="3510" actId="20577"/>
          <ac:spMkLst>
            <pc:docMk/>
            <pc:sldMk cId="3714355090" sldId="287"/>
            <ac:spMk id="3" creationId="{13B186F0-E507-1566-E3E9-A4FEA6AB32C3}"/>
          </ac:spMkLst>
        </pc:spChg>
        <pc:spChg chg="mod">
          <ac:chgData name="Nanayakkara Y.D.T.D. it21826368" userId="532ed22c-b5d4-483a-99ee-1be780a9bf43" providerId="ADAL" clId="{2E106AB2-3976-44FF-873E-9AD8843C1865}" dt="2024-04-28T22:25:28.972" v="3492"/>
          <ac:spMkLst>
            <pc:docMk/>
            <pc:sldMk cId="3714355090" sldId="287"/>
            <ac:spMk id="17" creationId="{67D3E16E-38C0-F49C-49B7-76E04B92AEA2}"/>
          </ac:spMkLst>
        </pc:spChg>
        <pc:spChg chg="add mod">
          <ac:chgData name="Nanayakkara Y.D.T.D. it21826368" userId="532ed22c-b5d4-483a-99ee-1be780a9bf43" providerId="ADAL" clId="{2E106AB2-3976-44FF-873E-9AD8843C1865}" dt="2024-04-28T22:51:03.687" v="3732" actId="20577"/>
          <ac:spMkLst>
            <pc:docMk/>
            <pc:sldMk cId="3714355090" sldId="287"/>
            <ac:spMk id="18" creationId="{A92C7B1A-731A-59D0-4B80-2E48713BF10B}"/>
          </ac:spMkLst>
        </pc:spChg>
        <pc:picChg chg="add del mod">
          <ac:chgData name="Nanayakkara Y.D.T.D. it21826368" userId="532ed22c-b5d4-483a-99ee-1be780a9bf43" providerId="ADAL" clId="{2E106AB2-3976-44FF-873E-9AD8843C1865}" dt="2024-04-28T22:25:59.300" v="3500" actId="1076"/>
          <ac:picMkLst>
            <pc:docMk/>
            <pc:sldMk cId="3714355090" sldId="287"/>
            <ac:picMk id="7" creationId="{10EC9756-A3D2-6728-AF66-6459D1195C09}"/>
          </ac:picMkLst>
        </pc:picChg>
        <pc:picChg chg="add del mod">
          <ac:chgData name="Nanayakkara Y.D.T.D. it21826368" userId="532ed22c-b5d4-483a-99ee-1be780a9bf43" providerId="ADAL" clId="{2E106AB2-3976-44FF-873E-9AD8843C1865}" dt="2024-04-28T21:33:46.473" v="2802" actId="21"/>
          <ac:picMkLst>
            <pc:docMk/>
            <pc:sldMk cId="3714355090" sldId="287"/>
            <ac:picMk id="11" creationId="{A65C5B25-DE7A-06E6-A913-65DF9C3A9BFD}"/>
          </ac:picMkLst>
        </pc:picChg>
        <pc:picChg chg="add del mod">
          <ac:chgData name="Nanayakkara Y.D.T.D. it21826368" userId="532ed22c-b5d4-483a-99ee-1be780a9bf43" providerId="ADAL" clId="{2E106AB2-3976-44FF-873E-9AD8843C1865}" dt="2024-04-28T21:33:39.200" v="2792"/>
          <ac:picMkLst>
            <pc:docMk/>
            <pc:sldMk cId="3714355090" sldId="287"/>
            <ac:picMk id="13" creationId="{00DEA74A-CA7D-7EAC-B87B-0AF4CE5A3CAD}"/>
          </ac:picMkLst>
        </pc:picChg>
        <pc:picChg chg="add del mod">
          <ac:chgData name="Nanayakkara Y.D.T.D. it21826368" userId="532ed22c-b5d4-483a-99ee-1be780a9bf43" providerId="ADAL" clId="{2E106AB2-3976-44FF-873E-9AD8843C1865}" dt="2024-04-28T21:38:44.865" v="2845" actId="478"/>
          <ac:picMkLst>
            <pc:docMk/>
            <pc:sldMk cId="3714355090" sldId="287"/>
            <ac:picMk id="15" creationId="{E4B0C8F8-AC27-1FA8-BAE6-1B448DCACFF2}"/>
          </ac:picMkLst>
        </pc:picChg>
        <pc:picChg chg="mod ord">
          <ac:chgData name="Nanayakkara Y.D.T.D. it21826368" userId="532ed22c-b5d4-483a-99ee-1be780a9bf43" providerId="ADAL" clId="{2E106AB2-3976-44FF-873E-9AD8843C1865}" dt="2024-04-29T17:29:30.641" v="3904" actId="167"/>
          <ac:picMkLst>
            <pc:docMk/>
            <pc:sldMk cId="3714355090" sldId="287"/>
            <ac:picMk id="82" creationId="{EFFA22A2-2FB0-EEE6-D46F-43B6A8478BAE}"/>
          </ac:picMkLst>
        </pc:picChg>
      </pc:sldChg>
      <pc:sldChg chg="addSp modSp add mod ord modTransition">
        <pc:chgData name="Nanayakkara Y.D.T.D. it21826368" userId="532ed22c-b5d4-483a-99ee-1be780a9bf43" providerId="ADAL" clId="{2E106AB2-3976-44FF-873E-9AD8843C1865}" dt="2024-04-29T17:29:40.094" v="3906" actId="167"/>
        <pc:sldMkLst>
          <pc:docMk/>
          <pc:sldMk cId="2257973977" sldId="288"/>
        </pc:sldMkLst>
        <pc:spChg chg="add mod">
          <ac:chgData name="Nanayakkara Y.D.T.D. it21826368" userId="532ed22c-b5d4-483a-99ee-1be780a9bf43" providerId="ADAL" clId="{2E106AB2-3976-44FF-873E-9AD8843C1865}" dt="2024-04-28T22:50:55.030" v="3730" actId="1076"/>
          <ac:spMkLst>
            <pc:docMk/>
            <pc:sldMk cId="2257973977" sldId="288"/>
            <ac:spMk id="3" creationId="{0C5F26B4-BD85-D7B0-EF08-8753CE65923D}"/>
          </ac:spMkLst>
        </pc:spChg>
        <pc:spChg chg="mod">
          <ac:chgData name="Nanayakkara Y.D.T.D. it21826368" userId="532ed22c-b5d4-483a-99ee-1be780a9bf43" providerId="ADAL" clId="{2E106AB2-3976-44FF-873E-9AD8843C1865}" dt="2024-04-28T19:29:40.036" v="1072" actId="20577"/>
          <ac:spMkLst>
            <pc:docMk/>
            <pc:sldMk cId="2257973977" sldId="288"/>
            <ac:spMk id="9" creationId="{A2C9313F-1138-4AA7-D666-B1BAA1CC3B07}"/>
          </ac:spMkLst>
        </pc:spChg>
        <pc:spChg chg="mod">
          <ac:chgData name="Nanayakkara Y.D.T.D. it21826368" userId="532ed22c-b5d4-483a-99ee-1be780a9bf43" providerId="ADAL" clId="{2E106AB2-3976-44FF-873E-9AD8843C1865}" dt="2024-04-28T17:15:59.156" v="1034"/>
          <ac:spMkLst>
            <pc:docMk/>
            <pc:sldMk cId="2257973977" sldId="288"/>
            <ac:spMk id="17" creationId="{67D3E16E-38C0-F49C-49B7-76E04B92AEA2}"/>
          </ac:spMkLst>
        </pc:spChg>
        <pc:picChg chg="mod ord">
          <ac:chgData name="Nanayakkara Y.D.T.D. it21826368" userId="532ed22c-b5d4-483a-99ee-1be780a9bf43" providerId="ADAL" clId="{2E106AB2-3976-44FF-873E-9AD8843C1865}" dt="2024-04-29T17:29:40.094" v="3906" actId="167"/>
          <ac:picMkLst>
            <pc:docMk/>
            <pc:sldMk cId="2257973977" sldId="288"/>
            <ac:picMk id="40" creationId="{AC88DC28-2A8A-01B9-022F-C48BC485BF7F}"/>
          </ac:picMkLst>
        </pc:picChg>
      </pc:sldChg>
      <pc:sldChg chg="modSp add del mod ord">
        <pc:chgData name="Nanayakkara Y.D.T.D. it21826368" userId="532ed22c-b5d4-483a-99ee-1be780a9bf43" providerId="ADAL" clId="{2E106AB2-3976-44FF-873E-9AD8843C1865}" dt="2024-04-28T20:49:24.684" v="2293" actId="2696"/>
        <pc:sldMkLst>
          <pc:docMk/>
          <pc:sldMk cId="1223873799" sldId="289"/>
        </pc:sldMkLst>
        <pc:spChg chg="mod">
          <ac:chgData name="Nanayakkara Y.D.T.D. it21826368" userId="532ed22c-b5d4-483a-99ee-1be780a9bf43" providerId="ADAL" clId="{2E106AB2-3976-44FF-873E-9AD8843C1865}" dt="2024-04-28T17:16:50.010" v="1045"/>
          <ac:spMkLst>
            <pc:docMk/>
            <pc:sldMk cId="1223873799" sldId="289"/>
            <ac:spMk id="17" creationId="{67D3E16E-38C0-F49C-49B7-76E04B92AEA2}"/>
          </ac:spMkLst>
        </pc:spChg>
      </pc:sldChg>
      <pc:sldChg chg="addSp delSp modSp add mod modTransition">
        <pc:chgData name="Nanayakkara Y.D.T.D. it21826368" userId="532ed22c-b5d4-483a-99ee-1be780a9bf43" providerId="ADAL" clId="{2E106AB2-3976-44FF-873E-9AD8843C1865}" dt="2024-04-29T17:29:49.494" v="3908" actId="167"/>
        <pc:sldMkLst>
          <pc:docMk/>
          <pc:sldMk cId="1984442505" sldId="289"/>
        </pc:sldMkLst>
        <pc:spChg chg="del">
          <ac:chgData name="Nanayakkara Y.D.T.D. it21826368" userId="532ed22c-b5d4-483a-99ee-1be780a9bf43" providerId="ADAL" clId="{2E106AB2-3976-44FF-873E-9AD8843C1865}" dt="2024-04-28T20:59:21.265" v="2373" actId="478"/>
          <ac:spMkLst>
            <pc:docMk/>
            <pc:sldMk cId="1984442505" sldId="289"/>
            <ac:spMk id="3" creationId="{0C5F26B4-BD85-D7B0-EF08-8753CE65923D}"/>
          </ac:spMkLst>
        </pc:spChg>
        <pc:spChg chg="mod">
          <ac:chgData name="Nanayakkara Y.D.T.D. it21826368" userId="532ed22c-b5d4-483a-99ee-1be780a9bf43" providerId="ADAL" clId="{2E106AB2-3976-44FF-873E-9AD8843C1865}" dt="2024-04-28T20:59:17.531" v="2372" actId="20577"/>
          <ac:spMkLst>
            <pc:docMk/>
            <pc:sldMk cId="1984442505" sldId="289"/>
            <ac:spMk id="17" creationId="{67D3E16E-38C0-F49C-49B7-76E04B92AEA2}"/>
          </ac:spMkLst>
        </pc:spChg>
        <pc:spChg chg="add mod">
          <ac:chgData name="Nanayakkara Y.D.T.D. it21826368" userId="532ed22c-b5d4-483a-99ee-1be780a9bf43" providerId="ADAL" clId="{2E106AB2-3976-44FF-873E-9AD8843C1865}" dt="2024-04-28T22:40:45.446" v="3649" actId="1076"/>
          <ac:spMkLst>
            <pc:docMk/>
            <pc:sldMk cId="1984442505" sldId="289"/>
            <ac:spMk id="22" creationId="{7AD270A7-1A5B-7E3A-7507-05CF5E1DC6BD}"/>
          </ac:spMkLst>
        </pc:spChg>
        <pc:picChg chg="add del mod">
          <ac:chgData name="Nanayakkara Y.D.T.D. it21826368" userId="532ed22c-b5d4-483a-99ee-1be780a9bf43" providerId="ADAL" clId="{2E106AB2-3976-44FF-873E-9AD8843C1865}" dt="2024-04-28T21:20:37.923" v="2768" actId="478"/>
          <ac:picMkLst>
            <pc:docMk/>
            <pc:sldMk cId="1984442505" sldId="289"/>
            <ac:picMk id="7" creationId="{5B347236-8D4E-BA31-5F34-A156CA260539}"/>
          </ac:picMkLst>
        </pc:picChg>
        <pc:picChg chg="add mod">
          <ac:chgData name="Nanayakkara Y.D.T.D. it21826368" userId="532ed22c-b5d4-483a-99ee-1be780a9bf43" providerId="ADAL" clId="{2E106AB2-3976-44FF-873E-9AD8843C1865}" dt="2024-04-28T21:35:34.722" v="2811"/>
          <ac:picMkLst>
            <pc:docMk/>
            <pc:sldMk cId="1984442505" sldId="289"/>
            <ac:picMk id="11" creationId="{7AB1B0F4-049D-CB5F-93DA-DC14CBFFBB6A}"/>
          </ac:picMkLst>
        </pc:picChg>
        <pc:picChg chg="add mod">
          <ac:chgData name="Nanayakkara Y.D.T.D. it21826368" userId="532ed22c-b5d4-483a-99ee-1be780a9bf43" providerId="ADAL" clId="{2E106AB2-3976-44FF-873E-9AD8843C1865}" dt="2024-04-28T21:36:02.447" v="2817"/>
          <ac:picMkLst>
            <pc:docMk/>
            <pc:sldMk cId="1984442505" sldId="289"/>
            <ac:picMk id="13" creationId="{713EC9B4-BFA4-84A5-759C-1AC75A0B4CA5}"/>
          </ac:picMkLst>
        </pc:picChg>
        <pc:picChg chg="add mod">
          <ac:chgData name="Nanayakkara Y.D.T.D. it21826368" userId="532ed22c-b5d4-483a-99ee-1be780a9bf43" providerId="ADAL" clId="{2E106AB2-3976-44FF-873E-9AD8843C1865}" dt="2024-04-28T21:36:03.873" v="2818"/>
          <ac:picMkLst>
            <pc:docMk/>
            <pc:sldMk cId="1984442505" sldId="289"/>
            <ac:picMk id="14" creationId="{A65C5B25-DE7A-06E6-A913-65DF9C3A9BFD}"/>
          </ac:picMkLst>
        </pc:picChg>
        <pc:picChg chg="add mod">
          <ac:chgData name="Nanayakkara Y.D.T.D. it21826368" userId="532ed22c-b5d4-483a-99ee-1be780a9bf43" providerId="ADAL" clId="{2E106AB2-3976-44FF-873E-9AD8843C1865}" dt="2024-04-28T21:36:11.972" v="2823"/>
          <ac:picMkLst>
            <pc:docMk/>
            <pc:sldMk cId="1984442505" sldId="289"/>
            <ac:picMk id="16" creationId="{EC8C28D1-8C76-5CFF-DB62-CAD40A97819A}"/>
          </ac:picMkLst>
        </pc:picChg>
        <pc:picChg chg="add mod">
          <ac:chgData name="Nanayakkara Y.D.T.D. it21826368" userId="532ed22c-b5d4-483a-99ee-1be780a9bf43" providerId="ADAL" clId="{2E106AB2-3976-44FF-873E-9AD8843C1865}" dt="2024-04-28T21:36:41.875" v="2828"/>
          <ac:picMkLst>
            <pc:docMk/>
            <pc:sldMk cId="1984442505" sldId="289"/>
            <ac:picMk id="19" creationId="{77BB6B47-87F1-8BC2-2CF2-85AE05C321D2}"/>
          </ac:picMkLst>
        </pc:picChg>
        <pc:picChg chg="add mod modCrop">
          <ac:chgData name="Nanayakkara Y.D.T.D. it21826368" userId="532ed22c-b5d4-483a-99ee-1be780a9bf43" providerId="ADAL" clId="{2E106AB2-3976-44FF-873E-9AD8843C1865}" dt="2024-04-28T21:37:35.432" v="2837" actId="1076"/>
          <ac:picMkLst>
            <pc:docMk/>
            <pc:sldMk cId="1984442505" sldId="289"/>
            <ac:picMk id="20" creationId="{53720566-5054-B478-8523-DAB868B7EF82}"/>
          </ac:picMkLst>
        </pc:picChg>
        <pc:picChg chg="mod ord">
          <ac:chgData name="Nanayakkara Y.D.T.D. it21826368" userId="532ed22c-b5d4-483a-99ee-1be780a9bf43" providerId="ADAL" clId="{2E106AB2-3976-44FF-873E-9AD8843C1865}" dt="2024-04-29T17:29:49.494" v="3908" actId="167"/>
          <ac:picMkLst>
            <pc:docMk/>
            <pc:sldMk cId="1984442505" sldId="289"/>
            <ac:picMk id="44" creationId="{CD5998CD-843E-1875-5E0F-FCBE7E339B35}"/>
          </ac:picMkLst>
        </pc:picChg>
      </pc:sldChg>
      <pc:sldChg chg="addSp delSp modSp add mod modTransition modAnim">
        <pc:chgData name="Nanayakkara Y.D.T.D. it21826368" userId="532ed22c-b5d4-483a-99ee-1be780a9bf43" providerId="ADAL" clId="{2E106AB2-3976-44FF-873E-9AD8843C1865}" dt="2024-04-29T17:29:07.598" v="3898" actId="167"/>
        <pc:sldMkLst>
          <pc:docMk/>
          <pc:sldMk cId="3885341372" sldId="290"/>
        </pc:sldMkLst>
        <pc:spChg chg="del">
          <ac:chgData name="Nanayakkara Y.D.T.D. it21826368" userId="532ed22c-b5d4-483a-99ee-1be780a9bf43" providerId="ADAL" clId="{2E106AB2-3976-44FF-873E-9AD8843C1865}" dt="2024-04-28T22:03:53.889" v="2971" actId="478"/>
          <ac:spMkLst>
            <pc:docMk/>
            <pc:sldMk cId="3885341372" sldId="290"/>
            <ac:spMk id="15" creationId="{613301E3-FBBD-693B-09DA-060B8791E2AF}"/>
          </ac:spMkLst>
        </pc:spChg>
        <pc:spChg chg="mod">
          <ac:chgData name="Nanayakkara Y.D.T.D. it21826368" userId="532ed22c-b5d4-483a-99ee-1be780a9bf43" providerId="ADAL" clId="{2E106AB2-3976-44FF-873E-9AD8843C1865}" dt="2024-04-28T22:04:26.576" v="2981" actId="1076"/>
          <ac:spMkLst>
            <pc:docMk/>
            <pc:sldMk cId="3885341372" sldId="290"/>
            <ac:spMk id="17" creationId="{67D3E16E-38C0-F49C-49B7-76E04B92AEA2}"/>
          </ac:spMkLst>
        </pc:spChg>
        <pc:spChg chg="add mod">
          <ac:chgData name="Nanayakkara Y.D.T.D. it21826368" userId="532ed22c-b5d4-483a-99ee-1be780a9bf43" providerId="ADAL" clId="{2E106AB2-3976-44FF-873E-9AD8843C1865}" dt="2024-04-28T22:11:04.123" v="3292" actId="20577"/>
          <ac:spMkLst>
            <pc:docMk/>
            <pc:sldMk cId="3885341372" sldId="290"/>
            <ac:spMk id="20" creationId="{3D51A003-FFAF-54BD-0835-F094E76078BC}"/>
          </ac:spMkLst>
        </pc:spChg>
        <pc:spChg chg="del">
          <ac:chgData name="Nanayakkara Y.D.T.D. it21826368" userId="532ed22c-b5d4-483a-99ee-1be780a9bf43" providerId="ADAL" clId="{2E106AB2-3976-44FF-873E-9AD8843C1865}" dt="2024-04-28T22:03:56.921" v="2973" actId="478"/>
          <ac:spMkLst>
            <pc:docMk/>
            <pc:sldMk cId="3885341372" sldId="290"/>
            <ac:spMk id="23" creationId="{B75240CD-1553-8C84-0D7E-8101DCDCCF89}"/>
          </ac:spMkLst>
        </pc:spChg>
        <pc:graphicFrameChg chg="add mod">
          <ac:chgData name="Nanayakkara Y.D.T.D. it21826368" userId="532ed22c-b5d4-483a-99ee-1be780a9bf43" providerId="ADAL" clId="{2E106AB2-3976-44FF-873E-9AD8843C1865}" dt="2024-04-28T22:04:18.159" v="2979" actId="1076"/>
          <ac:graphicFrameMkLst>
            <pc:docMk/>
            <pc:sldMk cId="3885341372" sldId="290"/>
            <ac:graphicFrameMk id="2" creationId="{6543DAB7-197E-8542-BD59-211BA2C8A757}"/>
          </ac:graphicFrameMkLst>
        </pc:graphicFrameChg>
        <pc:graphicFrameChg chg="add del mod">
          <ac:chgData name="Nanayakkara Y.D.T.D. it21826368" userId="532ed22c-b5d4-483a-99ee-1be780a9bf43" providerId="ADAL" clId="{2E106AB2-3976-44FF-873E-9AD8843C1865}" dt="2024-04-28T22:03:55.174" v="2972" actId="478"/>
          <ac:graphicFrameMkLst>
            <pc:docMk/>
            <pc:sldMk cId="3885341372" sldId="290"/>
            <ac:graphicFrameMk id="10" creationId="{76B22803-B724-2601-8B1F-03678DD78BDC}"/>
          </ac:graphicFrameMkLst>
        </pc:graphicFrameChg>
        <pc:picChg chg="add mod ord">
          <ac:chgData name="Nanayakkara Y.D.T.D. it21826368" userId="532ed22c-b5d4-483a-99ee-1be780a9bf43" providerId="ADAL" clId="{2E106AB2-3976-44FF-873E-9AD8843C1865}" dt="2024-04-29T17:29:07.598" v="3898" actId="167"/>
          <ac:picMkLst>
            <pc:docMk/>
            <pc:sldMk cId="3885341372" sldId="290"/>
            <ac:picMk id="10" creationId="{D87B576D-89AC-1C6D-114D-6795FE753549}"/>
          </ac:picMkLst>
        </pc:picChg>
      </pc:sldChg>
    </pc:docChg>
  </pc:docChgLst>
  <pc:docChgLst>
    <pc:chgData name="Weerasinghe K.M it21831904" userId="19190065-185b-4176-b9c6-dca7eeaeeb54" providerId="ADAL" clId="{DD7182C6-6B09-46F8-B54F-45E1EB4203DE}"/>
    <pc:docChg chg="undo redo custSel modSld addSection delSection">
      <pc:chgData name="Weerasinghe K.M it21831904" userId="19190065-185b-4176-b9c6-dca7eeaeeb54" providerId="ADAL" clId="{DD7182C6-6B09-46F8-B54F-45E1EB4203DE}" dt="2024-04-29T17:27:51.699" v="1810" actId="1076"/>
      <pc:docMkLst>
        <pc:docMk/>
      </pc:docMkLst>
      <pc:sldChg chg="addSp delSp modSp mod addAnim delAnim">
        <pc:chgData name="Weerasinghe K.M it21831904" userId="19190065-185b-4176-b9c6-dca7eeaeeb54" providerId="ADAL" clId="{DD7182C6-6B09-46F8-B54F-45E1EB4203DE}" dt="2024-04-29T15:13:34.082" v="1761" actId="21"/>
        <pc:sldMkLst>
          <pc:docMk/>
          <pc:sldMk cId="1925764086" sldId="256"/>
        </pc:sldMkLst>
        <pc:picChg chg="add del mod">
          <ac:chgData name="Weerasinghe K.M it21831904" userId="19190065-185b-4176-b9c6-dca7eeaeeb54" providerId="ADAL" clId="{DD7182C6-6B09-46F8-B54F-45E1EB4203DE}" dt="2024-04-29T15:13:34.082" v="1761" actId="21"/>
          <ac:picMkLst>
            <pc:docMk/>
            <pc:sldMk cId="1925764086" sldId="256"/>
            <ac:picMk id="34" creationId="{F065CD6B-7AD7-0E18-C5D3-C54B5FA5A8EE}"/>
          </ac:picMkLst>
        </pc:picChg>
      </pc:sldChg>
      <pc:sldChg chg="addSp delSp modSp mod">
        <pc:chgData name="Weerasinghe K.M it21831904" userId="19190065-185b-4176-b9c6-dca7eeaeeb54" providerId="ADAL" clId="{DD7182C6-6B09-46F8-B54F-45E1EB4203DE}" dt="2024-04-21T09:36:57.284" v="50" actId="9405"/>
        <pc:sldMkLst>
          <pc:docMk/>
          <pc:sldMk cId="4013973174" sldId="257"/>
        </pc:sldMkLst>
        <pc:grpChg chg="del mod">
          <ac:chgData name="Weerasinghe K.M it21831904" userId="19190065-185b-4176-b9c6-dca7eeaeeb54" providerId="ADAL" clId="{DD7182C6-6B09-46F8-B54F-45E1EB4203DE}" dt="2024-04-21T09:36:25.677" v="25"/>
          <ac:grpSpMkLst>
            <pc:docMk/>
            <pc:sldMk cId="4013973174" sldId="257"/>
            <ac:grpSpMk id="7" creationId="{BA4C8D05-34C5-CF56-31AF-50DF4901892E}"/>
          </ac:grpSpMkLst>
        </pc:grpChg>
        <pc:grpChg chg="del mod">
          <ac:chgData name="Weerasinghe K.M it21831904" userId="19190065-185b-4176-b9c6-dca7eeaeeb54" providerId="ADAL" clId="{DD7182C6-6B09-46F8-B54F-45E1EB4203DE}" dt="2024-04-21T09:36:25.158" v="23"/>
          <ac:grpSpMkLst>
            <pc:docMk/>
            <pc:sldMk cId="4013973174" sldId="257"/>
            <ac:grpSpMk id="11" creationId="{A6985A95-686C-F6C0-13E1-FE5027C75711}"/>
          </ac:grpSpMkLst>
        </pc:grpChg>
        <pc:grpChg chg="del mod">
          <ac:chgData name="Weerasinghe K.M it21831904" userId="19190065-185b-4176-b9c6-dca7eeaeeb54" providerId="ADAL" clId="{DD7182C6-6B09-46F8-B54F-45E1EB4203DE}" dt="2024-04-10T19:19:39.554" v="13"/>
          <ac:grpSpMkLst>
            <pc:docMk/>
            <pc:sldMk cId="4013973174" sldId="257"/>
            <ac:grpSpMk id="12" creationId="{29851B1A-C4B1-78D8-2635-5D9715EC29E8}"/>
          </ac:grpSpMkLst>
        </pc:grpChg>
        <pc:grpChg chg="del mod">
          <ac:chgData name="Weerasinghe K.M it21831904" userId="19190065-185b-4176-b9c6-dca7eeaeeb54" providerId="ADAL" clId="{DD7182C6-6B09-46F8-B54F-45E1EB4203DE}" dt="2024-04-21T09:36:25.677" v="25"/>
          <ac:grpSpMkLst>
            <pc:docMk/>
            <pc:sldMk cId="4013973174" sldId="257"/>
            <ac:grpSpMk id="13" creationId="{4ACFF531-8045-80EA-C075-F1F668EAA6ED}"/>
          </ac:grpSpMkLst>
        </pc:grpChg>
        <pc:grpChg chg="del mod">
          <ac:chgData name="Weerasinghe K.M it21831904" userId="19190065-185b-4176-b9c6-dca7eeaeeb54" providerId="ADAL" clId="{DD7182C6-6B09-46F8-B54F-45E1EB4203DE}" dt="2024-04-21T09:36:29.288" v="27"/>
          <ac:grpSpMkLst>
            <pc:docMk/>
            <pc:sldMk cId="4013973174" sldId="257"/>
            <ac:grpSpMk id="15" creationId="{7F892756-AF7C-009E-D311-033C51EEA757}"/>
          </ac:grpSpMkLst>
        </pc:grpChg>
        <pc:grpChg chg="del mod">
          <ac:chgData name="Weerasinghe K.M it21831904" userId="19190065-185b-4176-b9c6-dca7eeaeeb54" providerId="ADAL" clId="{DD7182C6-6B09-46F8-B54F-45E1EB4203DE}" dt="2024-04-21T09:36:32.258" v="30"/>
          <ac:grpSpMkLst>
            <pc:docMk/>
            <pc:sldMk cId="4013973174" sldId="257"/>
            <ac:grpSpMk id="17" creationId="{E7DA3168-04AE-F15F-0BC4-66B46F20DF61}"/>
          </ac:grpSpMkLst>
        </pc:grpChg>
        <pc:grpChg chg="mod">
          <ac:chgData name="Weerasinghe K.M it21831904" userId="19190065-185b-4176-b9c6-dca7eeaeeb54" providerId="ADAL" clId="{DD7182C6-6B09-46F8-B54F-45E1EB4203DE}" dt="2024-04-21T09:36:32.258" v="30"/>
          <ac:grpSpMkLst>
            <pc:docMk/>
            <pc:sldMk cId="4013973174" sldId="257"/>
            <ac:grpSpMk id="20" creationId="{703F67C4-E44B-EC4A-FF18-3F4432411A35}"/>
          </ac:grpSpMkLst>
        </pc:grpChg>
        <pc:grpChg chg="del mod">
          <ac:chgData name="Weerasinghe K.M it21831904" userId="19190065-185b-4176-b9c6-dca7eeaeeb54" providerId="ADAL" clId="{DD7182C6-6B09-46F8-B54F-45E1EB4203DE}" dt="2024-04-21T09:36:39.993" v="36"/>
          <ac:grpSpMkLst>
            <pc:docMk/>
            <pc:sldMk cId="4013973174" sldId="257"/>
            <ac:grpSpMk id="23" creationId="{EDC951A1-A9FC-AD9E-A597-B4CAF5BEFECB}"/>
          </ac:grpSpMkLst>
        </pc:grpChg>
        <pc:grpChg chg="del mod">
          <ac:chgData name="Weerasinghe K.M it21831904" userId="19190065-185b-4176-b9c6-dca7eeaeeb54" providerId="ADAL" clId="{DD7182C6-6B09-46F8-B54F-45E1EB4203DE}" dt="2024-04-21T09:36:42.838" v="38"/>
          <ac:grpSpMkLst>
            <pc:docMk/>
            <pc:sldMk cId="4013973174" sldId="257"/>
            <ac:grpSpMk id="26" creationId="{612F5D3F-2ED9-8500-3A34-5A907EB378CC}"/>
          </ac:grpSpMkLst>
        </pc:grpChg>
        <pc:grpChg chg="del mod">
          <ac:chgData name="Weerasinghe K.M it21831904" userId="19190065-185b-4176-b9c6-dca7eeaeeb54" providerId="ADAL" clId="{DD7182C6-6B09-46F8-B54F-45E1EB4203DE}" dt="2024-04-21T09:36:44.694" v="40"/>
          <ac:grpSpMkLst>
            <pc:docMk/>
            <pc:sldMk cId="4013973174" sldId="257"/>
            <ac:grpSpMk id="28" creationId="{82373A0A-FFBA-95A6-09E5-135A88ACA5CB}"/>
          </ac:grpSpMkLst>
        </pc:grpChg>
        <pc:grpChg chg="del mod">
          <ac:chgData name="Weerasinghe K.M it21831904" userId="19190065-185b-4176-b9c6-dca7eeaeeb54" providerId="ADAL" clId="{DD7182C6-6B09-46F8-B54F-45E1EB4203DE}" dt="2024-04-21T09:36:48.620" v="43"/>
          <ac:grpSpMkLst>
            <pc:docMk/>
            <pc:sldMk cId="4013973174" sldId="257"/>
            <ac:grpSpMk id="30" creationId="{82ED007B-5D58-9DB5-50AF-E2DEB26DA07E}"/>
          </ac:grpSpMkLst>
        </pc:grpChg>
        <pc:grpChg chg="del mod">
          <ac:chgData name="Weerasinghe K.M it21831904" userId="19190065-185b-4176-b9c6-dca7eeaeeb54" providerId="ADAL" clId="{DD7182C6-6B09-46F8-B54F-45E1EB4203DE}" dt="2024-04-21T09:36:54.081" v="47"/>
          <ac:grpSpMkLst>
            <pc:docMk/>
            <pc:sldMk cId="4013973174" sldId="257"/>
            <ac:grpSpMk id="33" creationId="{F7AC8292-27AE-D486-6BDC-19E32616F3B8}"/>
          </ac:grpSpMkLst>
        </pc:grpChg>
        <pc:grpChg chg="del mod">
          <ac:chgData name="Weerasinghe K.M it21831904" userId="19190065-185b-4176-b9c6-dca7eeaeeb54" providerId="ADAL" clId="{DD7182C6-6B09-46F8-B54F-45E1EB4203DE}" dt="2024-04-21T09:36:57.011" v="49"/>
          <ac:grpSpMkLst>
            <pc:docMk/>
            <pc:sldMk cId="4013973174" sldId="257"/>
            <ac:grpSpMk id="37" creationId="{C1086DBE-8B2D-2AA4-549E-738D6D21E673}"/>
          </ac:grpSpMkLst>
        </pc:grpChg>
        <pc:grpChg chg="mod">
          <ac:chgData name="Weerasinghe K.M it21831904" userId="19190065-185b-4176-b9c6-dca7eeaeeb54" providerId="ADAL" clId="{DD7182C6-6B09-46F8-B54F-45E1EB4203DE}" dt="2024-04-21T09:36:57.011" v="49"/>
          <ac:grpSpMkLst>
            <pc:docMk/>
            <pc:sldMk cId="4013973174" sldId="257"/>
            <ac:grpSpMk id="39" creationId="{AC9EE1F5-8A23-F1A4-C5E1-F35DF1D59967}"/>
          </ac:grpSpMkLst>
        </pc:grpChg>
        <pc:inkChg chg="add del mod">
          <ac:chgData name="Weerasinghe K.M it21831904" userId="19190065-185b-4176-b9c6-dca7eeaeeb54" providerId="ADAL" clId="{DD7182C6-6B09-46F8-B54F-45E1EB4203DE}" dt="2024-04-10T19:19:39.554" v="14"/>
          <ac:inkMkLst>
            <pc:docMk/>
            <pc:sldMk cId="4013973174" sldId="257"/>
            <ac:inkMk id="4" creationId="{8E284718-F19C-8F1C-C852-6DA8FEA31C9B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4" creationId="{93614147-AA05-4512-67A5-59409241BB1B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6" creationId="{4B5B63BB-3672-2193-8FA9-2AD2E15C586A}"/>
          </ac:inkMkLst>
        </pc:inkChg>
        <pc:inkChg chg="add del mod">
          <ac:chgData name="Weerasinghe K.M it21831904" userId="19190065-185b-4176-b9c6-dca7eeaeeb54" providerId="ADAL" clId="{DD7182C6-6B09-46F8-B54F-45E1EB4203DE}" dt="2024-04-10T19:19:39.554" v="13"/>
          <ac:inkMkLst>
            <pc:docMk/>
            <pc:sldMk cId="4013973174" sldId="257"/>
            <ac:inkMk id="6" creationId="{4CFE0936-4266-B976-651A-4AAAED856739}"/>
          </ac:inkMkLst>
        </pc:inkChg>
        <pc:inkChg chg="add del mod">
          <ac:chgData name="Weerasinghe K.M it21831904" userId="19190065-185b-4176-b9c6-dca7eeaeeb54" providerId="ADAL" clId="{DD7182C6-6B09-46F8-B54F-45E1EB4203DE}" dt="2024-04-10T19:19:39.538" v="9"/>
          <ac:inkMkLst>
            <pc:docMk/>
            <pc:sldMk cId="4013973174" sldId="257"/>
            <ac:inkMk id="7" creationId="{A06340FB-6550-CB83-9DF4-0A6FECB1E277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8" creationId="{352DAD86-18DA-182B-17F6-CE537B637248}"/>
          </ac:inkMkLst>
        </pc:inkChg>
        <pc:inkChg chg="add del mod">
          <ac:chgData name="Weerasinghe K.M it21831904" userId="19190065-185b-4176-b9c6-dca7eeaeeb54" providerId="ADAL" clId="{DD7182C6-6B09-46F8-B54F-45E1EB4203DE}" dt="2024-04-10T19:19:39.538" v="12"/>
          <ac:inkMkLst>
            <pc:docMk/>
            <pc:sldMk cId="4013973174" sldId="257"/>
            <ac:inkMk id="8" creationId="{7C1871EB-3466-6938-6EE6-9E296081D6F0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9" creationId="{14D460C1-7CEF-0666-D73A-C48B405393C4}"/>
          </ac:inkMkLst>
        </pc:inkChg>
        <pc:inkChg chg="add del mod">
          <ac:chgData name="Weerasinghe K.M it21831904" userId="19190065-185b-4176-b9c6-dca7eeaeeb54" providerId="ADAL" clId="{DD7182C6-6B09-46F8-B54F-45E1EB4203DE}" dt="2024-04-10T19:19:39.538" v="8"/>
          <ac:inkMkLst>
            <pc:docMk/>
            <pc:sldMk cId="4013973174" sldId="257"/>
            <ac:inkMk id="9" creationId="{9DFFEF19-ED5B-3CCB-C632-01819A0A7A40}"/>
          </ac:inkMkLst>
        </pc:inkChg>
        <pc:inkChg chg="add del mod">
          <ac:chgData name="Weerasinghe K.M it21831904" userId="19190065-185b-4176-b9c6-dca7eeaeeb54" providerId="ADAL" clId="{DD7182C6-6B09-46F8-B54F-45E1EB4203DE}" dt="2024-04-10T19:19:39.538" v="11"/>
          <ac:inkMkLst>
            <pc:docMk/>
            <pc:sldMk cId="4013973174" sldId="257"/>
            <ac:inkMk id="10" creationId="{091D2DD8-ADEC-830F-9526-8776F5B8A306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10" creationId="{4FA1AB74-CC8A-A252-6411-D41D7C282F34}"/>
          </ac:inkMkLst>
        </pc:inkChg>
        <pc:inkChg chg="add del mod">
          <ac:chgData name="Weerasinghe K.M it21831904" userId="19190065-185b-4176-b9c6-dca7eeaeeb54" providerId="ADAL" clId="{DD7182C6-6B09-46F8-B54F-45E1EB4203DE}" dt="2024-04-10T19:19:39.538" v="10"/>
          <ac:inkMkLst>
            <pc:docMk/>
            <pc:sldMk cId="4013973174" sldId="257"/>
            <ac:inkMk id="11" creationId="{B73F2633-3BE0-3B98-4956-E0DB334D550B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12" creationId="{D060D3F4-B942-67C9-057B-3ECDF09567A8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14" creationId="{FAFABF92-6ECA-1784-BDB9-AFDB8E64AD3E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16" creationId="{B8D816CF-1AA8-56DA-DCB8-10A832B6FB9E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18" creationId="{ED813D0F-8DA9-6562-D700-EF20AD0AD14C}"/>
          </ac:inkMkLst>
        </pc:inkChg>
        <pc:inkChg chg="add mod">
          <ac:chgData name="Weerasinghe K.M it21831904" userId="19190065-185b-4176-b9c6-dca7eeaeeb54" providerId="ADAL" clId="{DD7182C6-6B09-46F8-B54F-45E1EB4203DE}" dt="2024-04-21T09:36:32.258" v="30"/>
          <ac:inkMkLst>
            <pc:docMk/>
            <pc:sldMk cId="4013973174" sldId="257"/>
            <ac:inkMk id="19" creationId="{D2B970FC-88CC-2C78-DCFA-E7A1F7A55A04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21" creationId="{1C1B5038-3609-F7DA-6F15-721A91B6984A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22" creationId="{C30BE1E3-F51E-438D-2EE0-F4C8DBD5976C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24" creationId="{AA98477B-2D83-6E81-B117-DF43BEEAC7B6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25" creationId="{95DEF605-020F-C6BD-156C-55DF819DC48E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27" creationId="{7970AEAC-F720-8F04-3416-652A66C9D608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29" creationId="{1FE79D33-0E6F-8A8C-7F66-85B7156535F4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31" creationId="{08E52324-42B1-5FFD-6F0D-81D8FE55F755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32" creationId="{611CEDF4-007D-187F-8361-C6A1CEC0F488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34" creationId="{6ECF33C0-9C92-66BD-863B-AC885C740701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35" creationId="{BB4B0B37-8B0F-D477-CCAE-D8769AE085F8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36" creationId="{4A7CE0E4-C752-2D9B-5761-7CD47CD51409}"/>
          </ac:inkMkLst>
        </pc:inkChg>
        <pc:inkChg chg="add mod">
          <ac:chgData name="Weerasinghe K.M it21831904" userId="19190065-185b-4176-b9c6-dca7eeaeeb54" providerId="ADAL" clId="{DD7182C6-6B09-46F8-B54F-45E1EB4203DE}" dt="2024-04-21T09:36:57.011" v="49"/>
          <ac:inkMkLst>
            <pc:docMk/>
            <pc:sldMk cId="4013973174" sldId="257"/>
            <ac:inkMk id="38" creationId="{38D8ECB9-9BE2-C4F8-CE3E-2BB589626092}"/>
          </ac:inkMkLst>
        </pc:inkChg>
        <pc:inkChg chg="add">
          <ac:chgData name="Weerasinghe K.M it21831904" userId="19190065-185b-4176-b9c6-dca7eeaeeb54" providerId="ADAL" clId="{DD7182C6-6B09-46F8-B54F-45E1EB4203DE}" dt="2024-04-21T09:36:57.284" v="50" actId="9405"/>
          <ac:inkMkLst>
            <pc:docMk/>
            <pc:sldMk cId="4013973174" sldId="257"/>
            <ac:inkMk id="40" creationId="{82D98EE1-FFE8-0DD4-26F9-16D4E01E5C60}"/>
          </ac:inkMkLst>
        </pc:inkChg>
      </pc:sldChg>
      <pc:sldChg chg="addSp delSp modSp mod modClrScheme chgLayout modNotesTx">
        <pc:chgData name="Weerasinghe K.M it21831904" userId="19190065-185b-4176-b9c6-dca7eeaeeb54" providerId="ADAL" clId="{DD7182C6-6B09-46F8-B54F-45E1EB4203DE}" dt="2024-04-28T16:46:36.592" v="549" actId="113"/>
        <pc:sldMkLst>
          <pc:docMk/>
          <pc:sldMk cId="864279768" sldId="265"/>
        </pc:sldMkLst>
        <pc:spChg chg="mod ord">
          <ac:chgData name="Weerasinghe K.M it21831904" userId="19190065-185b-4176-b9c6-dca7eeaeeb54" providerId="ADAL" clId="{DD7182C6-6B09-46F8-B54F-45E1EB4203DE}" dt="2024-04-28T16:32:16.846" v="137" actId="700"/>
          <ac:spMkLst>
            <pc:docMk/>
            <pc:sldMk cId="864279768" sldId="265"/>
            <ac:spMk id="4" creationId="{20B0A5F0-F64A-79B2-1148-399B5CCE1854}"/>
          </ac:spMkLst>
        </pc:spChg>
        <pc:spChg chg="mod ord">
          <ac:chgData name="Weerasinghe K.M it21831904" userId="19190065-185b-4176-b9c6-dca7eeaeeb54" providerId="ADAL" clId="{DD7182C6-6B09-46F8-B54F-45E1EB4203DE}" dt="2024-04-28T16:32:16.846" v="137" actId="700"/>
          <ac:spMkLst>
            <pc:docMk/>
            <pc:sldMk cId="864279768" sldId="265"/>
            <ac:spMk id="6" creationId="{82601CB3-EF3C-5D77-A0E4-D4FD29C3816F}"/>
          </ac:spMkLst>
        </pc:spChg>
        <pc:spChg chg="add">
          <ac:chgData name="Weerasinghe K.M it21831904" userId="19190065-185b-4176-b9c6-dca7eeaeeb54" providerId="ADAL" clId="{DD7182C6-6B09-46F8-B54F-45E1EB4203DE}" dt="2024-04-28T16:22:56.438" v="86"/>
          <ac:spMkLst>
            <pc:docMk/>
            <pc:sldMk cId="864279768" sldId="265"/>
            <ac:spMk id="8" creationId="{A83FC0DD-A50F-A90D-CF3C-68C860A1D997}"/>
          </ac:spMkLst>
        </pc:spChg>
        <pc:spChg chg="add">
          <ac:chgData name="Weerasinghe K.M it21831904" userId="19190065-185b-4176-b9c6-dca7eeaeeb54" providerId="ADAL" clId="{DD7182C6-6B09-46F8-B54F-45E1EB4203DE}" dt="2024-04-28T16:23:00.472" v="87"/>
          <ac:spMkLst>
            <pc:docMk/>
            <pc:sldMk cId="864279768" sldId="265"/>
            <ac:spMk id="9" creationId="{9F4C2F19-F598-6330-7C45-63F1110272DC}"/>
          </ac:spMkLst>
        </pc:spChg>
        <pc:spChg chg="add mod">
          <ac:chgData name="Weerasinghe K.M it21831904" userId="19190065-185b-4176-b9c6-dca7eeaeeb54" providerId="ADAL" clId="{DD7182C6-6B09-46F8-B54F-45E1EB4203DE}" dt="2024-04-28T16:23:28.931" v="90" actId="688"/>
          <ac:spMkLst>
            <pc:docMk/>
            <pc:sldMk cId="864279768" sldId="265"/>
            <ac:spMk id="10" creationId="{D0EEC245-A5A8-3E25-DA13-819EBBC951E3}"/>
          </ac:spMkLst>
        </pc:spChg>
        <pc:spChg chg="add">
          <ac:chgData name="Weerasinghe K.M it21831904" userId="19190065-185b-4176-b9c6-dca7eeaeeb54" providerId="ADAL" clId="{DD7182C6-6B09-46F8-B54F-45E1EB4203DE}" dt="2024-04-28T16:30:00.199" v="123"/>
          <ac:spMkLst>
            <pc:docMk/>
            <pc:sldMk cId="864279768" sldId="265"/>
            <ac:spMk id="11" creationId="{51150BC6-22DE-F3FB-F1AA-6153DD651234}"/>
          </ac:spMkLst>
        </pc:spChg>
        <pc:spChg chg="add">
          <ac:chgData name="Weerasinghe K.M it21831904" userId="19190065-185b-4176-b9c6-dca7eeaeeb54" providerId="ADAL" clId="{DD7182C6-6B09-46F8-B54F-45E1EB4203DE}" dt="2024-04-28T16:30:03.943" v="124"/>
          <ac:spMkLst>
            <pc:docMk/>
            <pc:sldMk cId="864279768" sldId="265"/>
            <ac:spMk id="12" creationId="{72443431-7B78-B7B6-6CEF-AA93B93894FD}"/>
          </ac:spMkLst>
        </pc:spChg>
        <pc:spChg chg="add">
          <ac:chgData name="Weerasinghe K.M it21831904" userId="19190065-185b-4176-b9c6-dca7eeaeeb54" providerId="ADAL" clId="{DD7182C6-6B09-46F8-B54F-45E1EB4203DE}" dt="2024-04-28T16:30:06.256" v="125"/>
          <ac:spMkLst>
            <pc:docMk/>
            <pc:sldMk cId="864279768" sldId="265"/>
            <ac:spMk id="13" creationId="{6B781140-2E5A-E77C-8E08-045D7AC2D411}"/>
          </ac:spMkLst>
        </pc:spChg>
        <pc:spChg chg="add del mod">
          <ac:chgData name="Weerasinghe K.M it21831904" userId="19190065-185b-4176-b9c6-dca7eeaeeb54" providerId="ADAL" clId="{DD7182C6-6B09-46F8-B54F-45E1EB4203DE}" dt="2024-04-28T16:31:36.691" v="133" actId="21"/>
          <ac:spMkLst>
            <pc:docMk/>
            <pc:sldMk cId="864279768" sldId="265"/>
            <ac:spMk id="14" creationId="{51C860A8-F11F-0B8C-9C71-6F73ADDCD4F3}"/>
          </ac:spMkLst>
        </pc:spChg>
        <pc:spChg chg="add del mod ord">
          <ac:chgData name="Weerasinghe K.M it21831904" userId="19190065-185b-4176-b9c6-dca7eeaeeb54" providerId="ADAL" clId="{DD7182C6-6B09-46F8-B54F-45E1EB4203DE}" dt="2024-04-28T16:32:16.846" v="137" actId="700"/>
          <ac:spMkLst>
            <pc:docMk/>
            <pc:sldMk cId="864279768" sldId="265"/>
            <ac:spMk id="15" creationId="{4487363C-A13A-CE3C-7B76-EC47509C7820}"/>
          </ac:spMkLst>
        </pc:spChg>
        <pc:spChg chg="add del mod ord">
          <ac:chgData name="Weerasinghe K.M it21831904" userId="19190065-185b-4176-b9c6-dca7eeaeeb54" providerId="ADAL" clId="{DD7182C6-6B09-46F8-B54F-45E1EB4203DE}" dt="2024-04-28T16:32:16.846" v="137" actId="700"/>
          <ac:spMkLst>
            <pc:docMk/>
            <pc:sldMk cId="864279768" sldId="265"/>
            <ac:spMk id="16" creationId="{FFC3D7C7-8734-2191-9934-BD44C69026B2}"/>
          </ac:spMkLst>
        </pc:spChg>
        <pc:spChg chg="add mod">
          <ac:chgData name="Weerasinghe K.M it21831904" userId="19190065-185b-4176-b9c6-dca7eeaeeb54" providerId="ADAL" clId="{DD7182C6-6B09-46F8-B54F-45E1EB4203DE}" dt="2024-04-28T16:46:36.592" v="549" actId="113"/>
          <ac:spMkLst>
            <pc:docMk/>
            <pc:sldMk cId="864279768" sldId="265"/>
            <ac:spMk id="17" creationId="{9A83DCB8-626E-0A67-E29B-BB20B00F8829}"/>
          </ac:spMkLst>
        </pc:spChg>
        <pc:spChg chg="add">
          <ac:chgData name="Weerasinghe K.M it21831904" userId="19190065-185b-4176-b9c6-dca7eeaeeb54" providerId="ADAL" clId="{DD7182C6-6B09-46F8-B54F-45E1EB4203DE}" dt="2024-04-28T16:34:01.765" v="140"/>
          <ac:spMkLst>
            <pc:docMk/>
            <pc:sldMk cId="864279768" sldId="265"/>
            <ac:spMk id="18" creationId="{52051634-D6E8-D4AF-22DE-12280F0CCDAC}"/>
          </ac:spMkLst>
        </pc:spChg>
        <pc:spChg chg="add">
          <ac:chgData name="Weerasinghe K.M it21831904" userId="19190065-185b-4176-b9c6-dca7eeaeeb54" providerId="ADAL" clId="{DD7182C6-6B09-46F8-B54F-45E1EB4203DE}" dt="2024-04-28T16:34:06.929" v="142"/>
          <ac:spMkLst>
            <pc:docMk/>
            <pc:sldMk cId="864279768" sldId="265"/>
            <ac:spMk id="19" creationId="{70179523-0EB7-4C85-DA59-2977381CC4BF}"/>
          </ac:spMkLst>
        </pc:spChg>
        <pc:spChg chg="add">
          <ac:chgData name="Weerasinghe K.M it21831904" userId="19190065-185b-4176-b9c6-dca7eeaeeb54" providerId="ADAL" clId="{DD7182C6-6B09-46F8-B54F-45E1EB4203DE}" dt="2024-04-28T16:34:43.637" v="147"/>
          <ac:spMkLst>
            <pc:docMk/>
            <pc:sldMk cId="864279768" sldId="265"/>
            <ac:spMk id="20" creationId="{5665F16F-8BAD-8197-A5EE-8F6582B88CA7}"/>
          </ac:spMkLst>
        </pc:spChg>
        <pc:spChg chg="add mod">
          <ac:chgData name="Weerasinghe K.M it21831904" userId="19190065-185b-4176-b9c6-dca7eeaeeb54" providerId="ADAL" clId="{DD7182C6-6B09-46F8-B54F-45E1EB4203DE}" dt="2024-04-28T16:34:53.640" v="160"/>
          <ac:spMkLst>
            <pc:docMk/>
            <pc:sldMk cId="864279768" sldId="265"/>
            <ac:spMk id="21" creationId="{3AF7FB48-50D9-7205-7FB6-FCF7DC784F72}"/>
          </ac:spMkLst>
        </pc:spChg>
      </pc:sldChg>
      <pc:sldChg chg="addSp delSp modSp mod">
        <pc:chgData name="Weerasinghe K.M it21831904" userId="19190065-185b-4176-b9c6-dca7eeaeeb54" providerId="ADAL" clId="{DD7182C6-6B09-46F8-B54F-45E1EB4203DE}" dt="2024-04-28T17:08:31.738" v="641"/>
        <pc:sldMkLst>
          <pc:docMk/>
          <pc:sldMk cId="515813103" sldId="266"/>
        </pc:sldMkLst>
        <pc:spChg chg="add">
          <ac:chgData name="Weerasinghe K.M it21831904" userId="19190065-185b-4176-b9c6-dca7eeaeeb54" providerId="ADAL" clId="{DD7182C6-6B09-46F8-B54F-45E1EB4203DE}" dt="2024-04-28T16:28:59.981" v="118"/>
          <ac:spMkLst>
            <pc:docMk/>
            <pc:sldMk cId="515813103" sldId="266"/>
            <ac:spMk id="8" creationId="{64E1325B-E1D7-8B2B-F279-92A876843C9F}"/>
          </ac:spMkLst>
        </pc:spChg>
        <pc:spChg chg="add del">
          <ac:chgData name="Weerasinghe K.M it21831904" userId="19190065-185b-4176-b9c6-dca7eeaeeb54" providerId="ADAL" clId="{DD7182C6-6B09-46F8-B54F-45E1EB4203DE}" dt="2024-04-28T16:56:45.339" v="551" actId="22"/>
          <ac:spMkLst>
            <pc:docMk/>
            <pc:sldMk cId="515813103" sldId="266"/>
            <ac:spMk id="10" creationId="{DD1C4A7F-15EA-B179-C514-BEA5496D8043}"/>
          </ac:spMkLst>
        </pc:spChg>
        <pc:spChg chg="add mod">
          <ac:chgData name="Weerasinghe K.M it21831904" userId="19190065-185b-4176-b9c6-dca7eeaeeb54" providerId="ADAL" clId="{DD7182C6-6B09-46F8-B54F-45E1EB4203DE}" dt="2024-04-28T17:03:21.498" v="624" actId="20577"/>
          <ac:spMkLst>
            <pc:docMk/>
            <pc:sldMk cId="515813103" sldId="266"/>
            <ac:spMk id="12" creationId="{6839B70D-D3FE-7727-D1A4-91543755B4C8}"/>
          </ac:spMkLst>
        </pc:spChg>
        <pc:spChg chg="add mod">
          <ac:chgData name="Weerasinghe K.M it21831904" userId="19190065-185b-4176-b9c6-dca7eeaeeb54" providerId="ADAL" clId="{DD7182C6-6B09-46F8-B54F-45E1EB4203DE}" dt="2024-04-28T17:08:31.738" v="641"/>
          <ac:spMkLst>
            <pc:docMk/>
            <pc:sldMk cId="515813103" sldId="266"/>
            <ac:spMk id="13" creationId="{74D4A38D-9E85-CD78-6A44-8FC8259AA50D}"/>
          </ac:spMkLst>
        </pc:spChg>
        <pc:spChg chg="add mod">
          <ac:chgData name="Weerasinghe K.M it21831904" userId="19190065-185b-4176-b9c6-dca7eeaeeb54" providerId="ADAL" clId="{DD7182C6-6B09-46F8-B54F-45E1EB4203DE}" dt="2024-04-28T17:08:31.738" v="641"/>
          <ac:spMkLst>
            <pc:docMk/>
            <pc:sldMk cId="515813103" sldId="266"/>
            <ac:spMk id="14" creationId="{D212B253-2125-388B-386E-E24B5555C648}"/>
          </ac:spMkLst>
        </pc:spChg>
        <pc:inkChg chg="mod">
          <ac:chgData name="Weerasinghe K.M it21831904" userId="19190065-185b-4176-b9c6-dca7eeaeeb54" providerId="ADAL" clId="{DD7182C6-6B09-46F8-B54F-45E1EB4203DE}" dt="2024-04-28T16:29:22.938" v="120" actId="1076"/>
          <ac:inkMkLst>
            <pc:docMk/>
            <pc:sldMk cId="515813103" sldId="266"/>
            <ac:inkMk id="40" creationId="{82D98EE1-FFE8-0DD4-26F9-16D4E01E5C60}"/>
          </ac:inkMkLst>
        </pc:inkChg>
      </pc:sldChg>
      <pc:sldChg chg="addSp delSp modSp mod">
        <pc:chgData name="Weerasinghe K.M it21831904" userId="19190065-185b-4176-b9c6-dca7eeaeeb54" providerId="ADAL" clId="{DD7182C6-6B09-46F8-B54F-45E1EB4203DE}" dt="2024-04-28T17:08:26.666" v="640"/>
        <pc:sldMkLst>
          <pc:docMk/>
          <pc:sldMk cId="1185131953" sldId="267"/>
        </pc:sldMkLst>
        <pc:spChg chg="add del mod">
          <ac:chgData name="Weerasinghe K.M it21831904" userId="19190065-185b-4176-b9c6-dca7eeaeeb54" providerId="ADAL" clId="{DD7182C6-6B09-46F8-B54F-45E1EB4203DE}" dt="2024-04-28T17:07:35.338" v="630" actId="21"/>
          <ac:spMkLst>
            <pc:docMk/>
            <pc:sldMk cId="1185131953" sldId="267"/>
            <ac:spMk id="9" creationId="{67E0F443-9795-5C15-301F-794BF8BA3619}"/>
          </ac:spMkLst>
        </pc:spChg>
        <pc:spChg chg="add">
          <ac:chgData name="Weerasinghe K.M it21831904" userId="19190065-185b-4176-b9c6-dca7eeaeeb54" providerId="ADAL" clId="{DD7182C6-6B09-46F8-B54F-45E1EB4203DE}" dt="2024-04-28T17:07:22.482" v="627"/>
          <ac:spMkLst>
            <pc:docMk/>
            <pc:sldMk cId="1185131953" sldId="267"/>
            <ac:spMk id="10" creationId="{16D4D4CD-DDCA-F7E4-6EB3-D763C8524B6A}"/>
          </ac:spMkLst>
        </pc:spChg>
        <pc:spChg chg="add del">
          <ac:chgData name="Weerasinghe K.M it21831904" userId="19190065-185b-4176-b9c6-dca7eeaeeb54" providerId="ADAL" clId="{DD7182C6-6B09-46F8-B54F-45E1EB4203DE}" dt="2024-04-28T17:07:35.338" v="630" actId="21"/>
          <ac:spMkLst>
            <pc:docMk/>
            <pc:sldMk cId="1185131953" sldId="267"/>
            <ac:spMk id="11" creationId="{CCF0A135-AE9F-447F-4346-49CBBC74CF57}"/>
          </ac:spMkLst>
        </pc:spChg>
        <pc:spChg chg="add mod">
          <ac:chgData name="Weerasinghe K.M it21831904" userId="19190065-185b-4176-b9c6-dca7eeaeeb54" providerId="ADAL" clId="{DD7182C6-6B09-46F8-B54F-45E1EB4203DE}" dt="2024-04-28T17:07:37.798" v="631"/>
          <ac:spMkLst>
            <pc:docMk/>
            <pc:sldMk cId="1185131953" sldId="267"/>
            <ac:spMk id="12" creationId="{67E0F443-9795-5C15-301F-794BF8BA3619}"/>
          </ac:spMkLst>
        </pc:spChg>
        <pc:spChg chg="add mod">
          <ac:chgData name="Weerasinghe K.M it21831904" userId="19190065-185b-4176-b9c6-dca7eeaeeb54" providerId="ADAL" clId="{DD7182C6-6B09-46F8-B54F-45E1EB4203DE}" dt="2024-04-28T17:07:37.798" v="631"/>
          <ac:spMkLst>
            <pc:docMk/>
            <pc:sldMk cId="1185131953" sldId="267"/>
            <ac:spMk id="13" creationId="{CCF0A135-AE9F-447F-4346-49CBBC74CF57}"/>
          </ac:spMkLst>
        </pc:spChg>
        <pc:spChg chg="add del mod">
          <ac:chgData name="Weerasinghe K.M it21831904" userId="19190065-185b-4176-b9c6-dca7eeaeeb54" providerId="ADAL" clId="{DD7182C6-6B09-46F8-B54F-45E1EB4203DE}" dt="2024-04-28T17:08:26.665" v="638"/>
          <ac:spMkLst>
            <pc:docMk/>
            <pc:sldMk cId="1185131953" sldId="267"/>
            <ac:spMk id="14" creationId="{0935D3C0-F369-6486-3790-69B3669DAB6E}"/>
          </ac:spMkLst>
        </pc:spChg>
        <pc:spChg chg="add mod">
          <ac:chgData name="Weerasinghe K.M it21831904" userId="19190065-185b-4176-b9c6-dca7eeaeeb54" providerId="ADAL" clId="{DD7182C6-6B09-46F8-B54F-45E1EB4203DE}" dt="2024-04-28T17:07:51.081" v="633"/>
          <ac:spMkLst>
            <pc:docMk/>
            <pc:sldMk cId="1185131953" sldId="267"/>
            <ac:spMk id="15" creationId="{F1E3F276-B90A-21C0-9B9A-58488052AF5E}"/>
          </ac:spMkLst>
        </pc:spChg>
        <pc:spChg chg="add mod">
          <ac:chgData name="Weerasinghe K.M it21831904" userId="19190065-185b-4176-b9c6-dca7eeaeeb54" providerId="ADAL" clId="{DD7182C6-6B09-46F8-B54F-45E1EB4203DE}" dt="2024-04-28T17:07:51.081" v="633"/>
          <ac:spMkLst>
            <pc:docMk/>
            <pc:sldMk cId="1185131953" sldId="267"/>
            <ac:spMk id="16" creationId="{096B8782-C120-F271-98F3-7C2C0D33E97B}"/>
          </ac:spMkLst>
        </pc:spChg>
        <pc:spChg chg="add mod">
          <ac:chgData name="Weerasinghe K.M it21831904" userId="19190065-185b-4176-b9c6-dca7eeaeeb54" providerId="ADAL" clId="{DD7182C6-6B09-46F8-B54F-45E1EB4203DE}" dt="2024-04-28T17:08:02.266" v="635" actId="255"/>
          <ac:spMkLst>
            <pc:docMk/>
            <pc:sldMk cId="1185131953" sldId="267"/>
            <ac:spMk id="17" creationId="{873CC6C2-53BB-72C4-C66F-83006F612FD8}"/>
          </ac:spMkLst>
        </pc:spChg>
        <pc:spChg chg="add del mod">
          <ac:chgData name="Weerasinghe K.M it21831904" userId="19190065-185b-4176-b9c6-dca7eeaeeb54" providerId="ADAL" clId="{DD7182C6-6B09-46F8-B54F-45E1EB4203DE}" dt="2024-04-28T17:08:26.666" v="640"/>
          <ac:spMkLst>
            <pc:docMk/>
            <pc:sldMk cId="1185131953" sldId="267"/>
            <ac:spMk id="18" creationId="{F0873E87-8145-137C-6623-1DFF1C3D7AB4}"/>
          </ac:spMkLst>
        </pc:spChg>
      </pc:sldChg>
      <pc:sldChg chg="addSp delSp modSp mod">
        <pc:chgData name="Weerasinghe K.M it21831904" userId="19190065-185b-4176-b9c6-dca7eeaeeb54" providerId="ADAL" clId="{DD7182C6-6B09-46F8-B54F-45E1EB4203DE}" dt="2024-04-28T16:18:46.420" v="76" actId="14100"/>
        <pc:sldMkLst>
          <pc:docMk/>
          <pc:sldMk cId="1651084607" sldId="271"/>
        </pc:sldMkLst>
        <pc:spChg chg="add del mod">
          <ac:chgData name="Weerasinghe K.M it21831904" userId="19190065-185b-4176-b9c6-dca7eeaeeb54" providerId="ADAL" clId="{DD7182C6-6B09-46F8-B54F-45E1EB4203DE}" dt="2024-04-28T16:15:07.812" v="56"/>
          <ac:spMkLst>
            <pc:docMk/>
            <pc:sldMk cId="1651084607" sldId="271"/>
            <ac:spMk id="9" creationId="{B6892052-F0F9-906A-E4A9-2FBBC87C6682}"/>
          </ac:spMkLst>
        </pc:spChg>
        <pc:spChg chg="add mod">
          <ac:chgData name="Weerasinghe K.M it21831904" userId="19190065-185b-4176-b9c6-dca7eeaeeb54" providerId="ADAL" clId="{DD7182C6-6B09-46F8-B54F-45E1EB4203DE}" dt="2024-04-28T16:18:46.420" v="76" actId="14100"/>
          <ac:spMkLst>
            <pc:docMk/>
            <pc:sldMk cId="1651084607" sldId="271"/>
            <ac:spMk id="11" creationId="{62F9FE27-E08C-9655-4B28-B9DACA9862D1}"/>
          </ac:spMkLst>
        </pc:spChg>
      </pc:sldChg>
      <pc:sldChg chg="addSp modSp mod">
        <pc:chgData name="Weerasinghe K.M it21831904" userId="19190065-185b-4176-b9c6-dca7eeaeeb54" providerId="ADAL" clId="{DD7182C6-6B09-46F8-B54F-45E1EB4203DE}" dt="2024-04-28T16:19:31.275" v="85"/>
        <pc:sldMkLst>
          <pc:docMk/>
          <pc:sldMk cId="1411003636" sldId="272"/>
        </pc:sldMkLst>
        <pc:spChg chg="add mod">
          <ac:chgData name="Weerasinghe K.M it21831904" userId="19190065-185b-4176-b9c6-dca7eeaeeb54" providerId="ADAL" clId="{DD7182C6-6B09-46F8-B54F-45E1EB4203DE}" dt="2024-04-28T16:19:31.275" v="85"/>
          <ac:spMkLst>
            <pc:docMk/>
            <pc:sldMk cId="1411003636" sldId="272"/>
            <ac:spMk id="9" creationId="{60C1B3F3-1BD8-9D06-BBD4-AE16EBB07360}"/>
          </ac:spMkLst>
        </pc:spChg>
      </pc:sldChg>
      <pc:sldChg chg="modSp mod">
        <pc:chgData name="Weerasinghe K.M it21831904" userId="19190065-185b-4176-b9c6-dca7eeaeeb54" providerId="ADAL" clId="{DD7182C6-6B09-46F8-B54F-45E1EB4203DE}" dt="2024-04-29T17:27:51.699" v="1810" actId="1076"/>
        <pc:sldMkLst>
          <pc:docMk/>
          <pc:sldMk cId="2877986662" sldId="279"/>
        </pc:sldMkLst>
        <pc:picChg chg="mod">
          <ac:chgData name="Weerasinghe K.M it21831904" userId="19190065-185b-4176-b9c6-dca7eeaeeb54" providerId="ADAL" clId="{DD7182C6-6B09-46F8-B54F-45E1EB4203DE}" dt="2024-04-29T17:27:51.699" v="1810" actId="1076"/>
          <ac:picMkLst>
            <pc:docMk/>
            <pc:sldMk cId="2877986662" sldId="279"/>
            <ac:picMk id="73" creationId="{0E1C4533-5694-E852-42A4-DE684800681D}"/>
          </ac:picMkLst>
        </pc:picChg>
      </pc:sldChg>
      <pc:sldChg chg="addSp modSp">
        <pc:chgData name="Weerasinghe K.M it21831904" userId="19190065-185b-4176-b9c6-dca7eeaeeb54" providerId="ADAL" clId="{DD7182C6-6B09-46F8-B54F-45E1EB4203DE}" dt="2024-04-29T17:08:52.474" v="1809"/>
        <pc:sldMkLst>
          <pc:docMk/>
          <pc:sldMk cId="1990449885" sldId="281"/>
        </pc:sldMkLst>
        <pc:picChg chg="add mod">
          <ac:chgData name="Weerasinghe K.M it21831904" userId="19190065-185b-4176-b9c6-dca7eeaeeb54" providerId="ADAL" clId="{DD7182C6-6B09-46F8-B54F-45E1EB4203DE}" dt="2024-04-29T17:08:52.474" v="1809"/>
          <ac:picMkLst>
            <pc:docMk/>
            <pc:sldMk cId="1990449885" sldId="281"/>
            <ac:picMk id="23" creationId="{304D085B-647A-E013-223B-C32E0D32E4CA}"/>
          </ac:picMkLst>
        </pc:picChg>
      </pc:sldChg>
      <pc:sldChg chg="addSp modSp mod">
        <pc:chgData name="Weerasinghe K.M it21831904" userId="19190065-185b-4176-b9c6-dca7eeaeeb54" providerId="ADAL" clId="{DD7182C6-6B09-46F8-B54F-45E1EB4203DE}" dt="2024-04-28T18:44:40.329" v="1753" actId="20577"/>
        <pc:sldMkLst>
          <pc:docMk/>
          <pc:sldMk cId="1889953036" sldId="282"/>
        </pc:sldMkLst>
        <pc:spChg chg="add">
          <ac:chgData name="Weerasinghe K.M it21831904" userId="19190065-185b-4176-b9c6-dca7eeaeeb54" providerId="ADAL" clId="{DD7182C6-6B09-46F8-B54F-45E1EB4203DE}" dt="2024-04-28T17:23:03.494" v="672"/>
          <ac:spMkLst>
            <pc:docMk/>
            <pc:sldMk cId="1889953036" sldId="282"/>
            <ac:spMk id="2" creationId="{83BDC8E2-3E69-9A6B-0DE7-37A37F76B32F}"/>
          </ac:spMkLst>
        </pc:spChg>
        <pc:spChg chg="add">
          <ac:chgData name="Weerasinghe K.M it21831904" userId="19190065-185b-4176-b9c6-dca7eeaeeb54" providerId="ADAL" clId="{DD7182C6-6B09-46F8-B54F-45E1EB4203DE}" dt="2024-04-28T17:23:09.417" v="674"/>
          <ac:spMkLst>
            <pc:docMk/>
            <pc:sldMk cId="1889953036" sldId="282"/>
            <ac:spMk id="7" creationId="{594CA1C2-C948-D809-79DF-2D1A8868E06D}"/>
          </ac:spMkLst>
        </pc:spChg>
        <pc:spChg chg="mod">
          <ac:chgData name="Weerasinghe K.M it21831904" userId="19190065-185b-4176-b9c6-dca7eeaeeb54" providerId="ADAL" clId="{DD7182C6-6B09-46F8-B54F-45E1EB4203DE}" dt="2024-04-28T18:44:40.329" v="1753" actId="20577"/>
          <ac:spMkLst>
            <pc:docMk/>
            <pc:sldMk cId="1889953036" sldId="282"/>
            <ac:spMk id="10" creationId="{7EC95160-BF93-A6A6-0F1F-F8B576106E1C}"/>
          </ac:spMkLst>
        </pc:spChg>
        <pc:spChg chg="add">
          <ac:chgData name="Weerasinghe K.M it21831904" userId="19190065-185b-4176-b9c6-dca7eeaeeb54" providerId="ADAL" clId="{DD7182C6-6B09-46F8-B54F-45E1EB4203DE}" dt="2024-04-28T17:23:14.941" v="678"/>
          <ac:spMkLst>
            <pc:docMk/>
            <pc:sldMk cId="1889953036" sldId="282"/>
            <ac:spMk id="11" creationId="{05DD1B12-534B-8E52-2CCC-8BD03E9E919A}"/>
          </ac:spMkLst>
        </pc:spChg>
        <pc:spChg chg="add">
          <ac:chgData name="Weerasinghe K.M it21831904" userId="19190065-185b-4176-b9c6-dca7eeaeeb54" providerId="ADAL" clId="{DD7182C6-6B09-46F8-B54F-45E1EB4203DE}" dt="2024-04-28T17:36:20.425" v="995"/>
          <ac:spMkLst>
            <pc:docMk/>
            <pc:sldMk cId="1889953036" sldId="282"/>
            <ac:spMk id="12" creationId="{8EC15766-EAEE-0656-8BFD-C997089ABAB0}"/>
          </ac:spMkLst>
        </pc:spChg>
        <pc:spChg chg="add">
          <ac:chgData name="Weerasinghe K.M it21831904" userId="19190065-185b-4176-b9c6-dca7eeaeeb54" providerId="ADAL" clId="{DD7182C6-6B09-46F8-B54F-45E1EB4203DE}" dt="2024-04-28T17:37:52.911" v="997"/>
          <ac:spMkLst>
            <pc:docMk/>
            <pc:sldMk cId="1889953036" sldId="282"/>
            <ac:spMk id="13" creationId="{6E788091-4977-CE2C-5CC5-17A188521866}"/>
          </ac:spMkLst>
        </pc:spChg>
        <pc:spChg chg="add">
          <ac:chgData name="Weerasinghe K.M it21831904" userId="19190065-185b-4176-b9c6-dca7eeaeeb54" providerId="ADAL" clId="{DD7182C6-6B09-46F8-B54F-45E1EB4203DE}" dt="2024-04-28T17:45:34.006" v="1094"/>
          <ac:spMkLst>
            <pc:docMk/>
            <pc:sldMk cId="1889953036" sldId="282"/>
            <ac:spMk id="14" creationId="{2280FF65-E1FB-C5AA-F416-DBB6E74A4D9C}"/>
          </ac:spMkLst>
        </pc:spChg>
        <pc:spChg chg="add">
          <ac:chgData name="Weerasinghe K.M it21831904" userId="19190065-185b-4176-b9c6-dca7eeaeeb54" providerId="ADAL" clId="{DD7182C6-6B09-46F8-B54F-45E1EB4203DE}" dt="2024-04-28T17:50:32.693" v="1167"/>
          <ac:spMkLst>
            <pc:docMk/>
            <pc:sldMk cId="1889953036" sldId="282"/>
            <ac:spMk id="16" creationId="{E8426C08-047B-9289-E08E-BDC30BBFA977}"/>
          </ac:spMkLst>
        </pc:spChg>
        <pc:spChg chg="add">
          <ac:chgData name="Weerasinghe K.M it21831904" userId="19190065-185b-4176-b9c6-dca7eeaeeb54" providerId="ADAL" clId="{DD7182C6-6B09-46F8-B54F-45E1EB4203DE}" dt="2024-04-28T18:01:31.010" v="1339"/>
          <ac:spMkLst>
            <pc:docMk/>
            <pc:sldMk cId="1889953036" sldId="282"/>
            <ac:spMk id="18" creationId="{CAEC4D83-1574-CFCA-D9BC-B36F1B9C6B9D}"/>
          </ac:spMkLst>
        </pc:spChg>
      </pc:sldChg>
      <pc:sldChg chg="addSp modSp mod">
        <pc:chgData name="Weerasinghe K.M it21831904" userId="19190065-185b-4176-b9c6-dca7eeaeeb54" providerId="ADAL" clId="{DD7182C6-6B09-46F8-B54F-45E1EB4203DE}" dt="2024-04-28T17:13:36.107" v="670" actId="20577"/>
        <pc:sldMkLst>
          <pc:docMk/>
          <pc:sldMk cId="2159305269" sldId="283"/>
        </pc:sldMkLst>
        <pc:spChg chg="add mod">
          <ac:chgData name="Weerasinghe K.M it21831904" userId="19190065-185b-4176-b9c6-dca7eeaeeb54" providerId="ADAL" clId="{DD7182C6-6B09-46F8-B54F-45E1EB4203DE}" dt="2024-04-28T17:13:36.107" v="670" actId="20577"/>
          <ac:spMkLst>
            <pc:docMk/>
            <pc:sldMk cId="2159305269" sldId="283"/>
            <ac:spMk id="3" creationId="{67AF444C-24C8-F362-964F-65A50F6A31C0}"/>
          </ac:spMkLst>
        </pc:spChg>
      </pc:sldChg>
      <pc:sldChg chg="addSp delSp modSp mod modNotesTx">
        <pc:chgData name="Weerasinghe K.M it21831904" userId="19190065-185b-4176-b9c6-dca7eeaeeb54" providerId="ADAL" clId="{DD7182C6-6B09-46F8-B54F-45E1EB4203DE}" dt="2024-04-28T18:20:11.674" v="1602"/>
        <pc:sldMkLst>
          <pc:docMk/>
          <pc:sldMk cId="1656407149" sldId="284"/>
        </pc:sldMkLst>
        <pc:spChg chg="add">
          <ac:chgData name="Weerasinghe K.M it21831904" userId="19190065-185b-4176-b9c6-dca7eeaeeb54" providerId="ADAL" clId="{DD7182C6-6B09-46F8-B54F-45E1EB4203DE}" dt="2024-04-28T18:17:01.079" v="1582"/>
          <ac:spMkLst>
            <pc:docMk/>
            <pc:sldMk cId="1656407149" sldId="284"/>
            <ac:spMk id="2" creationId="{4AC8A3BE-1F89-61B1-060C-FEE5044EFF04}"/>
          </ac:spMkLst>
        </pc:spChg>
        <pc:spChg chg="add mod">
          <ac:chgData name="Weerasinghe K.M it21831904" userId="19190065-185b-4176-b9c6-dca7eeaeeb54" providerId="ADAL" clId="{DD7182C6-6B09-46F8-B54F-45E1EB4203DE}" dt="2024-04-28T18:17:31.856" v="1587" actId="1076"/>
          <ac:spMkLst>
            <pc:docMk/>
            <pc:sldMk cId="1656407149" sldId="284"/>
            <ac:spMk id="3" creationId="{B1AC8F2A-5626-1494-E08D-D56C9FFC6C59}"/>
          </ac:spMkLst>
        </pc:spChg>
        <pc:spChg chg="add">
          <ac:chgData name="Weerasinghe K.M it21831904" userId="19190065-185b-4176-b9c6-dca7eeaeeb54" providerId="ADAL" clId="{DD7182C6-6B09-46F8-B54F-45E1EB4203DE}" dt="2024-04-28T18:17:18.464" v="1584"/>
          <ac:spMkLst>
            <pc:docMk/>
            <pc:sldMk cId="1656407149" sldId="284"/>
            <ac:spMk id="7" creationId="{AB20434F-B8D2-670B-256B-0D43D57BB279}"/>
          </ac:spMkLst>
        </pc:spChg>
        <pc:spChg chg="add">
          <ac:chgData name="Weerasinghe K.M it21831904" userId="19190065-185b-4176-b9c6-dca7eeaeeb54" providerId="ADAL" clId="{DD7182C6-6B09-46F8-B54F-45E1EB4203DE}" dt="2024-04-28T18:17:25.904" v="1586"/>
          <ac:spMkLst>
            <pc:docMk/>
            <pc:sldMk cId="1656407149" sldId="284"/>
            <ac:spMk id="11" creationId="{61F2E33E-29A1-78F2-E71A-1F0C77F6EFD9}"/>
          </ac:spMkLst>
        </pc:spChg>
        <pc:spChg chg="add">
          <ac:chgData name="Weerasinghe K.M it21831904" userId="19190065-185b-4176-b9c6-dca7eeaeeb54" providerId="ADAL" clId="{DD7182C6-6B09-46F8-B54F-45E1EB4203DE}" dt="2024-04-28T18:17:41.387" v="1588"/>
          <ac:spMkLst>
            <pc:docMk/>
            <pc:sldMk cId="1656407149" sldId="284"/>
            <ac:spMk id="12" creationId="{1FD2FC79-F6FC-3FC0-A5F4-BA0E78277B0C}"/>
          </ac:spMkLst>
        </pc:spChg>
        <pc:spChg chg="add del mod">
          <ac:chgData name="Weerasinghe K.M it21831904" userId="19190065-185b-4176-b9c6-dca7eeaeeb54" providerId="ADAL" clId="{DD7182C6-6B09-46F8-B54F-45E1EB4203DE}" dt="2024-04-28T18:19:00.651" v="1599"/>
          <ac:spMkLst>
            <pc:docMk/>
            <pc:sldMk cId="1656407149" sldId="284"/>
            <ac:spMk id="13" creationId="{EDD2ED23-403F-7496-E5AF-6B7A58755DBE}"/>
          </ac:spMkLst>
        </pc:spChg>
        <pc:spChg chg="add">
          <ac:chgData name="Weerasinghe K.M it21831904" userId="19190065-185b-4176-b9c6-dca7eeaeeb54" providerId="ADAL" clId="{DD7182C6-6B09-46F8-B54F-45E1EB4203DE}" dt="2024-04-28T18:18:03.119" v="1590"/>
          <ac:spMkLst>
            <pc:docMk/>
            <pc:sldMk cId="1656407149" sldId="284"/>
            <ac:spMk id="14" creationId="{F551B2C5-D744-697D-6C9A-AC7F6F0B47E3}"/>
          </ac:spMkLst>
        </pc:spChg>
        <pc:spChg chg="add mod">
          <ac:chgData name="Weerasinghe K.M it21831904" userId="19190065-185b-4176-b9c6-dca7eeaeeb54" providerId="ADAL" clId="{DD7182C6-6B09-46F8-B54F-45E1EB4203DE}" dt="2024-04-28T18:20:11.674" v="1602"/>
          <ac:spMkLst>
            <pc:docMk/>
            <pc:sldMk cId="1656407149" sldId="284"/>
            <ac:spMk id="15" creationId="{613301E3-FBBD-693B-09DA-060B8791E2AF}"/>
          </ac:spMkLst>
        </pc:spChg>
      </pc:sldChg>
      <pc:sldChg chg="addSp delSp modSp mod modTransition delAnim modAnim">
        <pc:chgData name="Weerasinghe K.M it21831904" userId="19190065-185b-4176-b9c6-dca7eeaeeb54" providerId="ADAL" clId="{DD7182C6-6B09-46F8-B54F-45E1EB4203DE}" dt="2024-04-29T16:38:26.309" v="1790"/>
        <pc:sldMkLst>
          <pc:docMk/>
          <pc:sldMk cId="3714355090" sldId="287"/>
        </pc:sldMkLst>
        <pc:spChg chg="mod">
          <ac:chgData name="Weerasinghe K.M it21831904" userId="19190065-185b-4176-b9c6-dca7eeaeeb54" providerId="ADAL" clId="{DD7182C6-6B09-46F8-B54F-45E1EB4203DE}" dt="2024-04-29T14:05:41.194" v="1755" actId="1076"/>
          <ac:spMkLst>
            <pc:docMk/>
            <pc:sldMk cId="3714355090" sldId="287"/>
            <ac:spMk id="3" creationId="{13B186F0-E507-1566-E3E9-A4FEA6AB32C3}"/>
          </ac:spMkLst>
        </pc:spChg>
        <pc:picChg chg="add del mod">
          <ac:chgData name="Weerasinghe K.M it21831904" userId="19190065-185b-4176-b9c6-dca7eeaeeb54" providerId="ADAL" clId="{DD7182C6-6B09-46F8-B54F-45E1EB4203DE}" dt="2024-04-29T15:16:53.861" v="1763" actId="21"/>
          <ac:picMkLst>
            <pc:docMk/>
            <pc:sldMk cId="3714355090" sldId="287"/>
            <ac:picMk id="22" creationId="{08F0AB09-FF58-9D44-8426-210E6102C5B1}"/>
          </ac:picMkLst>
        </pc:picChg>
        <pc:picChg chg="add del mod">
          <ac:chgData name="Weerasinghe K.M it21831904" userId="19190065-185b-4176-b9c6-dca7eeaeeb54" providerId="ADAL" clId="{DD7182C6-6B09-46F8-B54F-45E1EB4203DE}" dt="2024-04-29T15:17:09.590" v="1766"/>
          <ac:picMkLst>
            <pc:docMk/>
            <pc:sldMk cId="3714355090" sldId="287"/>
            <ac:picMk id="27" creationId="{92908AC8-6395-CF6A-4B43-FB17F621777F}"/>
          </ac:picMkLst>
        </pc:picChg>
        <pc:picChg chg="add del mod">
          <ac:chgData name="Weerasinghe K.M it21831904" userId="19190065-185b-4176-b9c6-dca7eeaeeb54" providerId="ADAL" clId="{DD7182C6-6B09-46F8-B54F-45E1EB4203DE}" dt="2024-04-29T15:17:11.970" v="1768"/>
          <ac:picMkLst>
            <pc:docMk/>
            <pc:sldMk cId="3714355090" sldId="287"/>
            <ac:picMk id="28" creationId="{5676327A-DB9D-59E2-444F-05B88A79908F}"/>
          </ac:picMkLst>
        </pc:picChg>
        <pc:picChg chg="add del mod ord">
          <ac:chgData name="Weerasinghe K.M it21831904" userId="19190065-185b-4176-b9c6-dca7eeaeeb54" providerId="ADAL" clId="{DD7182C6-6B09-46F8-B54F-45E1EB4203DE}" dt="2024-04-29T15:17:16.383" v="1769"/>
          <ac:picMkLst>
            <pc:docMk/>
            <pc:sldMk cId="3714355090" sldId="287"/>
            <ac:picMk id="31" creationId="{CAC7C8E4-1F2C-1341-0CB8-F408712A28BF}"/>
          </ac:picMkLst>
        </pc:picChg>
        <pc:picChg chg="add del mod">
          <ac:chgData name="Weerasinghe K.M it21831904" userId="19190065-185b-4176-b9c6-dca7eeaeeb54" providerId="ADAL" clId="{DD7182C6-6B09-46F8-B54F-45E1EB4203DE}" dt="2024-04-29T15:20:23.262" v="1770"/>
          <ac:picMkLst>
            <pc:docMk/>
            <pc:sldMk cId="3714355090" sldId="287"/>
            <ac:picMk id="32" creationId="{AF8047A8-73B3-7A56-F7AB-43A8D199E26E}"/>
          </ac:picMkLst>
        </pc:picChg>
        <pc:picChg chg="add del mod">
          <ac:chgData name="Weerasinghe K.M it21831904" userId="19190065-185b-4176-b9c6-dca7eeaeeb54" providerId="ADAL" clId="{DD7182C6-6B09-46F8-B54F-45E1EB4203DE}" dt="2024-04-29T16:20:59.063" v="1772"/>
          <ac:picMkLst>
            <pc:docMk/>
            <pc:sldMk cId="3714355090" sldId="287"/>
            <ac:picMk id="51" creationId="{D9DE5201-0EC5-4C50-DE0D-36800FEBEE53}"/>
          </ac:picMkLst>
        </pc:picChg>
        <pc:picChg chg="add del mod">
          <ac:chgData name="Weerasinghe K.M it21831904" userId="19190065-185b-4176-b9c6-dca7eeaeeb54" providerId="ADAL" clId="{DD7182C6-6B09-46F8-B54F-45E1EB4203DE}" dt="2024-04-29T16:21:38.699" v="1774"/>
          <ac:picMkLst>
            <pc:docMk/>
            <pc:sldMk cId="3714355090" sldId="287"/>
            <ac:picMk id="57" creationId="{083DE3E7-2DDF-6070-4D86-7209190E83DE}"/>
          </ac:picMkLst>
        </pc:picChg>
        <pc:picChg chg="add del mod">
          <ac:chgData name="Weerasinghe K.M it21831904" userId="19190065-185b-4176-b9c6-dca7eeaeeb54" providerId="ADAL" clId="{DD7182C6-6B09-46F8-B54F-45E1EB4203DE}" dt="2024-04-29T16:22:45.680" v="1776"/>
          <ac:picMkLst>
            <pc:docMk/>
            <pc:sldMk cId="3714355090" sldId="287"/>
            <ac:picMk id="63" creationId="{E6B3F32A-73CE-3311-1F8D-AA69E36080F9}"/>
          </ac:picMkLst>
        </pc:picChg>
        <pc:picChg chg="add del mod">
          <ac:chgData name="Weerasinghe K.M it21831904" userId="19190065-185b-4176-b9c6-dca7eeaeeb54" providerId="ADAL" clId="{DD7182C6-6B09-46F8-B54F-45E1EB4203DE}" dt="2024-04-29T16:33:20.356" v="1783"/>
          <ac:picMkLst>
            <pc:docMk/>
            <pc:sldMk cId="3714355090" sldId="287"/>
            <ac:picMk id="69" creationId="{39F30023-F348-5BD7-72A1-DF62099528A4}"/>
          </ac:picMkLst>
        </pc:picChg>
        <pc:picChg chg="add del mod ord">
          <ac:chgData name="Weerasinghe K.M it21831904" userId="19190065-185b-4176-b9c6-dca7eeaeeb54" providerId="ADAL" clId="{DD7182C6-6B09-46F8-B54F-45E1EB4203DE}" dt="2024-04-29T16:33:38.057" v="1784"/>
          <ac:picMkLst>
            <pc:docMk/>
            <pc:sldMk cId="3714355090" sldId="287"/>
            <ac:picMk id="73" creationId="{3A7A95DC-2209-B0B8-51E2-7E6ABCFC05EF}"/>
          </ac:picMkLst>
        </pc:picChg>
        <pc:picChg chg="add del mod">
          <ac:chgData name="Weerasinghe K.M it21831904" userId="19190065-185b-4176-b9c6-dca7eeaeeb54" providerId="ADAL" clId="{DD7182C6-6B09-46F8-B54F-45E1EB4203DE}" dt="2024-04-29T16:34:16.010" v="1786"/>
          <ac:picMkLst>
            <pc:docMk/>
            <pc:sldMk cId="3714355090" sldId="287"/>
            <ac:picMk id="74" creationId="{F74E4051-932A-BEFA-1CF0-F1AB4D66ACD7}"/>
          </ac:picMkLst>
        </pc:picChg>
        <pc:picChg chg="add del mod ord">
          <ac:chgData name="Weerasinghe K.M it21831904" userId="19190065-185b-4176-b9c6-dca7eeaeeb54" providerId="ADAL" clId="{DD7182C6-6B09-46F8-B54F-45E1EB4203DE}" dt="2024-04-29T16:34:19.772" v="1787"/>
          <ac:picMkLst>
            <pc:docMk/>
            <pc:sldMk cId="3714355090" sldId="287"/>
            <ac:picMk id="77" creationId="{15F201C7-FF3C-0F89-EFFD-BD4311FBE246}"/>
          </ac:picMkLst>
        </pc:picChg>
        <pc:picChg chg="add del mod">
          <ac:chgData name="Weerasinghe K.M it21831904" userId="19190065-185b-4176-b9c6-dca7eeaeeb54" providerId="ADAL" clId="{DD7182C6-6B09-46F8-B54F-45E1EB4203DE}" dt="2024-04-29T16:36:11.034" v="1789"/>
          <ac:picMkLst>
            <pc:docMk/>
            <pc:sldMk cId="3714355090" sldId="287"/>
            <ac:picMk id="78" creationId="{53ABE4EC-548F-73AB-3DA7-2D5DD4CA5801}"/>
          </ac:picMkLst>
        </pc:picChg>
        <pc:picChg chg="add del mod ord">
          <ac:chgData name="Weerasinghe K.M it21831904" userId="19190065-185b-4176-b9c6-dca7eeaeeb54" providerId="ADAL" clId="{DD7182C6-6B09-46F8-B54F-45E1EB4203DE}" dt="2024-04-29T16:38:26.309" v="1790"/>
          <ac:picMkLst>
            <pc:docMk/>
            <pc:sldMk cId="3714355090" sldId="287"/>
            <ac:picMk id="81" creationId="{05D5E7F6-3265-E65F-D156-2A2D5C634104}"/>
          </ac:picMkLst>
        </pc:picChg>
        <pc:picChg chg="add mod">
          <ac:chgData name="Weerasinghe K.M it21831904" userId="19190065-185b-4176-b9c6-dca7eeaeeb54" providerId="ADAL" clId="{DD7182C6-6B09-46F8-B54F-45E1EB4203DE}" dt="2024-04-29T16:38:26.309" v="1790"/>
          <ac:picMkLst>
            <pc:docMk/>
            <pc:sldMk cId="3714355090" sldId="287"/>
            <ac:picMk id="82" creationId="{EFFA22A2-2FB0-EEE6-D46F-43B6A8478BAE}"/>
          </ac:picMkLst>
        </pc:picChg>
      </pc:sldChg>
      <pc:sldChg chg="addSp delSp modSp mod modTransition modAnim">
        <pc:chgData name="Weerasinghe K.M it21831904" userId="19190065-185b-4176-b9c6-dca7eeaeeb54" providerId="ADAL" clId="{DD7182C6-6B09-46F8-B54F-45E1EB4203DE}" dt="2024-04-29T16:40:21.266" v="1792"/>
        <pc:sldMkLst>
          <pc:docMk/>
          <pc:sldMk cId="2257973977" sldId="288"/>
        </pc:sldMkLst>
        <pc:picChg chg="add del mod">
          <ac:chgData name="Weerasinghe K.M it21831904" userId="19190065-185b-4176-b9c6-dca7eeaeeb54" providerId="ADAL" clId="{DD7182C6-6B09-46F8-B54F-45E1EB4203DE}" dt="2024-04-29T16:32:50.664" v="1780"/>
          <ac:picMkLst>
            <pc:docMk/>
            <pc:sldMk cId="2257973977" sldId="288"/>
            <ac:picMk id="29" creationId="{458EEF3C-8CA8-A0EB-67CA-3ADD5DCF0919}"/>
          </ac:picMkLst>
        </pc:picChg>
        <pc:picChg chg="add del mod ord">
          <ac:chgData name="Weerasinghe K.M it21831904" userId="19190065-185b-4176-b9c6-dca7eeaeeb54" providerId="ADAL" clId="{DD7182C6-6B09-46F8-B54F-45E1EB4203DE}" dt="2024-04-29T16:33:07.918" v="1781"/>
          <ac:picMkLst>
            <pc:docMk/>
            <pc:sldMk cId="2257973977" sldId="288"/>
            <ac:picMk id="32" creationId="{235359FE-AB9C-AF7D-4CA3-985021E34353}"/>
          </ac:picMkLst>
        </pc:picChg>
        <pc:picChg chg="add del mod">
          <ac:chgData name="Weerasinghe K.M it21831904" userId="19190065-185b-4176-b9c6-dca7eeaeeb54" providerId="ADAL" clId="{DD7182C6-6B09-46F8-B54F-45E1EB4203DE}" dt="2024-04-29T16:38:56.356" v="1791"/>
          <ac:picMkLst>
            <pc:docMk/>
            <pc:sldMk cId="2257973977" sldId="288"/>
            <ac:picMk id="33" creationId="{DAE712AB-0886-61C7-A507-082F9527898E}"/>
          </ac:picMkLst>
        </pc:picChg>
        <pc:picChg chg="add mod">
          <ac:chgData name="Weerasinghe K.M it21831904" userId="19190065-185b-4176-b9c6-dca7eeaeeb54" providerId="ADAL" clId="{DD7182C6-6B09-46F8-B54F-45E1EB4203DE}" dt="2024-04-29T16:40:21.266" v="1792"/>
          <ac:picMkLst>
            <pc:docMk/>
            <pc:sldMk cId="2257973977" sldId="288"/>
            <ac:picMk id="40" creationId="{AC88DC28-2A8A-01B9-022F-C48BC485BF7F}"/>
          </ac:picMkLst>
        </pc:picChg>
      </pc:sldChg>
      <pc:sldChg chg="addSp delSp modSp mod modTransition modAnim">
        <pc:chgData name="Weerasinghe K.M it21831904" userId="19190065-185b-4176-b9c6-dca7eeaeeb54" providerId="ADAL" clId="{DD7182C6-6B09-46F8-B54F-45E1EB4203DE}" dt="2024-04-29T17:05:39.627" v="1808"/>
        <pc:sldMkLst>
          <pc:docMk/>
          <pc:sldMk cId="1984442505" sldId="289"/>
        </pc:sldMkLst>
        <pc:picChg chg="add del mod">
          <ac:chgData name="Weerasinghe K.M it21831904" userId="19190065-185b-4176-b9c6-dca7eeaeeb54" providerId="ADAL" clId="{DD7182C6-6B09-46F8-B54F-45E1EB4203DE}" dt="2024-04-29T16:54:56.839" v="1795"/>
          <ac:picMkLst>
            <pc:docMk/>
            <pc:sldMk cId="1984442505" sldId="289"/>
            <ac:picMk id="21" creationId="{BF6357CC-AEFF-3323-592F-726FEC3C446A}"/>
          </ac:picMkLst>
        </pc:picChg>
        <pc:picChg chg="add del mod ord">
          <ac:chgData name="Weerasinghe K.M it21831904" userId="19190065-185b-4176-b9c6-dca7eeaeeb54" providerId="ADAL" clId="{DD7182C6-6B09-46F8-B54F-45E1EB4203DE}" dt="2024-04-29T16:55:15.626" v="1796"/>
          <ac:picMkLst>
            <pc:docMk/>
            <pc:sldMk cId="1984442505" sldId="289"/>
            <ac:picMk id="25" creationId="{5A1ED562-475B-7706-DEC3-D7D5EF8B2AD2}"/>
          </ac:picMkLst>
        </pc:picChg>
        <pc:picChg chg="add del mod">
          <ac:chgData name="Weerasinghe K.M it21831904" userId="19190065-185b-4176-b9c6-dca7eeaeeb54" providerId="ADAL" clId="{DD7182C6-6B09-46F8-B54F-45E1EB4203DE}" dt="2024-04-29T16:56:13.414" v="1798"/>
          <ac:picMkLst>
            <pc:docMk/>
            <pc:sldMk cId="1984442505" sldId="289"/>
            <ac:picMk id="26" creationId="{1F3FF470-A1D4-42E3-4DB1-8895416C7760}"/>
          </ac:picMkLst>
        </pc:picChg>
        <pc:picChg chg="add del mod ord">
          <ac:chgData name="Weerasinghe K.M it21831904" userId="19190065-185b-4176-b9c6-dca7eeaeeb54" providerId="ADAL" clId="{DD7182C6-6B09-46F8-B54F-45E1EB4203DE}" dt="2024-04-29T16:57:16.488" v="1799"/>
          <ac:picMkLst>
            <pc:docMk/>
            <pc:sldMk cId="1984442505" sldId="289"/>
            <ac:picMk id="29" creationId="{3A38A7F5-7671-864A-DFFE-DC064D70F105}"/>
          </ac:picMkLst>
        </pc:picChg>
        <pc:picChg chg="add del mod">
          <ac:chgData name="Weerasinghe K.M it21831904" userId="19190065-185b-4176-b9c6-dca7eeaeeb54" providerId="ADAL" clId="{DD7182C6-6B09-46F8-B54F-45E1EB4203DE}" dt="2024-04-29T16:57:18.549" v="1801"/>
          <ac:picMkLst>
            <pc:docMk/>
            <pc:sldMk cId="1984442505" sldId="289"/>
            <ac:picMk id="30" creationId="{3ABAF43C-4358-A9D0-31FC-5EC54DFDB1DA}"/>
          </ac:picMkLst>
        </pc:picChg>
        <pc:picChg chg="add del mod ord">
          <ac:chgData name="Weerasinghe K.M it21831904" userId="19190065-185b-4176-b9c6-dca7eeaeeb54" providerId="ADAL" clId="{DD7182C6-6B09-46F8-B54F-45E1EB4203DE}" dt="2024-04-29T16:57:23.577" v="1802"/>
          <ac:picMkLst>
            <pc:docMk/>
            <pc:sldMk cId="1984442505" sldId="289"/>
            <ac:picMk id="33" creationId="{8FD641D4-F5EC-0BC7-F69A-9E66F5FA4D1B}"/>
          </ac:picMkLst>
        </pc:picChg>
        <pc:picChg chg="add del mod">
          <ac:chgData name="Weerasinghe K.M it21831904" userId="19190065-185b-4176-b9c6-dca7eeaeeb54" providerId="ADAL" clId="{DD7182C6-6B09-46F8-B54F-45E1EB4203DE}" dt="2024-04-29T17:01:14.903" v="1804"/>
          <ac:picMkLst>
            <pc:docMk/>
            <pc:sldMk cId="1984442505" sldId="289"/>
            <ac:picMk id="34" creationId="{A819AC6C-893A-5689-A90C-ED6053A15CB9}"/>
          </ac:picMkLst>
        </pc:picChg>
        <pc:picChg chg="add del mod ord">
          <ac:chgData name="Weerasinghe K.M it21831904" userId="19190065-185b-4176-b9c6-dca7eeaeeb54" providerId="ADAL" clId="{DD7182C6-6B09-46F8-B54F-45E1EB4203DE}" dt="2024-04-29T17:02:20.430" v="1805"/>
          <ac:picMkLst>
            <pc:docMk/>
            <pc:sldMk cId="1984442505" sldId="289"/>
            <ac:picMk id="38" creationId="{7E34E20C-0232-F135-0646-A9FC402E3263}"/>
          </ac:picMkLst>
        </pc:picChg>
        <pc:picChg chg="add del mod">
          <ac:chgData name="Weerasinghe K.M it21831904" userId="19190065-185b-4176-b9c6-dca7eeaeeb54" providerId="ADAL" clId="{DD7182C6-6B09-46F8-B54F-45E1EB4203DE}" dt="2024-04-29T17:03:28.452" v="1807"/>
          <ac:picMkLst>
            <pc:docMk/>
            <pc:sldMk cId="1984442505" sldId="289"/>
            <ac:picMk id="39" creationId="{3C1A6A15-252A-7BE8-E77B-73E5F4E3B496}"/>
          </ac:picMkLst>
        </pc:picChg>
        <pc:picChg chg="add del mod ord">
          <ac:chgData name="Weerasinghe K.M it21831904" userId="19190065-185b-4176-b9c6-dca7eeaeeb54" providerId="ADAL" clId="{DD7182C6-6B09-46F8-B54F-45E1EB4203DE}" dt="2024-04-29T17:05:39.627" v="1808"/>
          <ac:picMkLst>
            <pc:docMk/>
            <pc:sldMk cId="1984442505" sldId="289"/>
            <ac:picMk id="43" creationId="{B67A3211-8543-659B-DCD3-2E20DD8C223E}"/>
          </ac:picMkLst>
        </pc:picChg>
        <pc:picChg chg="add mod">
          <ac:chgData name="Weerasinghe K.M it21831904" userId="19190065-185b-4176-b9c6-dca7eeaeeb54" providerId="ADAL" clId="{DD7182C6-6B09-46F8-B54F-45E1EB4203DE}" dt="2024-04-29T17:05:39.627" v="1808"/>
          <ac:picMkLst>
            <pc:docMk/>
            <pc:sldMk cId="1984442505" sldId="289"/>
            <ac:picMk id="44" creationId="{CD5998CD-843E-1875-5E0F-FCBE7E339B35}"/>
          </ac:picMkLst>
        </pc:picChg>
      </pc:sldChg>
    </pc:docChg>
  </pc:docChgLst>
  <pc:docChgLst>
    <pc:chgData name="Dissanayaka K.D.A.R.A it21828348" userId="S::it21828348@my.sliit.lk::ee5170a5-7e4a-42ed-937b-ec21c4f277f6" providerId="AD" clId="Web-{20D977DB-85A7-0834-7830-94D3C91A587C}"/>
    <pc:docChg chg="modSld">
      <pc:chgData name="Dissanayaka K.D.A.R.A it21828348" userId="S::it21828348@my.sliit.lk::ee5170a5-7e4a-42ed-937b-ec21c4f277f6" providerId="AD" clId="Web-{20D977DB-85A7-0834-7830-94D3C91A587C}" dt="2024-05-17T18:41:37.228" v="2" actId="1076"/>
      <pc:docMkLst>
        <pc:docMk/>
      </pc:docMkLst>
      <pc:sldChg chg="modSp">
        <pc:chgData name="Dissanayaka K.D.A.R.A it21828348" userId="S::it21828348@my.sliit.lk::ee5170a5-7e4a-42ed-937b-ec21c4f277f6" providerId="AD" clId="Web-{20D977DB-85A7-0834-7830-94D3C91A587C}" dt="2024-05-17T18:41:37.228" v="2" actId="1076"/>
        <pc:sldMkLst>
          <pc:docMk/>
          <pc:sldMk cId="3885341372" sldId="290"/>
        </pc:sldMkLst>
        <pc:graphicFrameChg chg="mod">
          <ac:chgData name="Dissanayaka K.D.A.R.A it21828348" userId="S::it21828348@my.sliit.lk::ee5170a5-7e4a-42ed-937b-ec21c4f277f6" providerId="AD" clId="Web-{20D977DB-85A7-0834-7830-94D3C91A587C}" dt="2024-05-17T18:41:37.228" v="2" actId="1076"/>
          <ac:graphicFrameMkLst>
            <pc:docMk/>
            <pc:sldMk cId="3885341372" sldId="290"/>
            <ac:graphicFrameMk id="2" creationId="{6543DAB7-197E-8542-BD59-211BA2C8A757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460E1-B0C5-4368-97FA-87E743A6BB65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12D448A-ED67-40E2-A066-F75C6B7F790A}">
      <dgm:prSet phldrT="[Text]"/>
      <dgm:spPr/>
      <dgm:t>
        <a:bodyPr/>
        <a:lstStyle/>
        <a:p>
          <a:r>
            <a:rPr lang="en-US" b="1"/>
            <a:t>Traditional Pen Testing</a:t>
          </a:r>
        </a:p>
      </dgm:t>
    </dgm:pt>
    <dgm:pt modelId="{44F2FC6E-AB70-45CD-9E3A-FB04745ABA6B}" type="parTrans" cxnId="{94CCDF92-F954-42DC-AA40-A98CEC3CFABC}">
      <dgm:prSet/>
      <dgm:spPr/>
      <dgm:t>
        <a:bodyPr/>
        <a:lstStyle/>
        <a:p>
          <a:endParaRPr lang="en-US"/>
        </a:p>
      </dgm:t>
    </dgm:pt>
    <dgm:pt modelId="{70538A14-11A8-4CFE-BC4C-EF46DF64255B}" type="sibTrans" cxnId="{94CCDF92-F954-42DC-AA40-A98CEC3CFABC}">
      <dgm:prSet/>
      <dgm:spPr/>
      <dgm:t>
        <a:bodyPr/>
        <a:lstStyle/>
        <a:p>
          <a:endParaRPr lang="en-US"/>
        </a:p>
      </dgm:t>
    </dgm:pt>
    <dgm:pt modelId="{9B2ECB26-677C-4A38-B51A-2CFDE38DCC54}">
      <dgm:prSet phldrT="[Text]"/>
      <dgm:spPr/>
      <dgm:t>
        <a:bodyPr/>
        <a:lstStyle/>
        <a:p>
          <a:r>
            <a:rPr lang="en-US" b="1"/>
            <a:t>A.I. Assisted and Driven Pen Testing</a:t>
          </a:r>
        </a:p>
      </dgm:t>
    </dgm:pt>
    <dgm:pt modelId="{131D20E8-EE8E-4E8D-A75C-4772A64429EA}" type="parTrans" cxnId="{96895090-9DAB-4811-8EDF-6A32170147E4}">
      <dgm:prSet/>
      <dgm:spPr/>
      <dgm:t>
        <a:bodyPr/>
        <a:lstStyle/>
        <a:p>
          <a:endParaRPr lang="en-US"/>
        </a:p>
      </dgm:t>
    </dgm:pt>
    <dgm:pt modelId="{F291A8ED-1E40-477B-BF7C-8705F38BDEE8}" type="sibTrans" cxnId="{96895090-9DAB-4811-8EDF-6A32170147E4}">
      <dgm:prSet/>
      <dgm:spPr/>
      <dgm:t>
        <a:bodyPr/>
        <a:lstStyle/>
        <a:p>
          <a:endParaRPr lang="en-US"/>
        </a:p>
      </dgm:t>
    </dgm:pt>
    <dgm:pt modelId="{DCB733E9-6ABF-4066-922D-3F6B05659EA2}">
      <dgm:prSet phldrT="[Text]"/>
      <dgm:spPr/>
      <dgm:t>
        <a:bodyPr/>
        <a:lstStyle/>
        <a:p>
          <a:r>
            <a:rPr lang="en-US" b="1"/>
            <a:t>Automated Pen Testing</a:t>
          </a:r>
        </a:p>
      </dgm:t>
    </dgm:pt>
    <dgm:pt modelId="{EBF1DE7F-D0D0-4DEB-85FE-B293151498D3}" type="parTrans" cxnId="{9AC5C7E2-920C-4D44-93CB-9782E6CB00A1}">
      <dgm:prSet/>
      <dgm:spPr/>
      <dgm:t>
        <a:bodyPr/>
        <a:lstStyle/>
        <a:p>
          <a:endParaRPr lang="en-US"/>
        </a:p>
      </dgm:t>
    </dgm:pt>
    <dgm:pt modelId="{461A2A52-CD69-401C-A531-702386DC10E0}" type="sibTrans" cxnId="{9AC5C7E2-920C-4D44-93CB-9782E6CB00A1}">
      <dgm:prSet/>
      <dgm:spPr/>
      <dgm:t>
        <a:bodyPr/>
        <a:lstStyle/>
        <a:p>
          <a:endParaRPr lang="en-US"/>
        </a:p>
      </dgm:t>
    </dgm:pt>
    <dgm:pt modelId="{654E74EE-2984-4E1A-A4BA-21D81FD0CB0C}" type="pres">
      <dgm:prSet presAssocID="{14B460E1-B0C5-4368-97FA-87E743A6BB65}" presName="linearFlow" presStyleCnt="0">
        <dgm:presLayoutVars>
          <dgm:dir/>
          <dgm:animLvl val="lvl"/>
          <dgm:resizeHandles val="exact"/>
        </dgm:presLayoutVars>
      </dgm:prSet>
      <dgm:spPr/>
    </dgm:pt>
    <dgm:pt modelId="{1B58A0A3-CDA5-45D1-B1EC-2440DCB061AE}" type="pres">
      <dgm:prSet presAssocID="{712D448A-ED67-40E2-A066-F75C6B7F790A}" presName="composite" presStyleCnt="0"/>
      <dgm:spPr/>
    </dgm:pt>
    <dgm:pt modelId="{3B6FF76D-1EC8-45F6-BC4D-A998CDC5ED02}" type="pres">
      <dgm:prSet presAssocID="{712D448A-ED67-40E2-A066-F75C6B7F790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9BE1F0E-BF9A-472A-A7A9-442A7BA326EE}" type="pres">
      <dgm:prSet presAssocID="{712D448A-ED67-40E2-A066-F75C6B7F790A}" presName="parSh" presStyleLbl="node1" presStyleIdx="0" presStyleCnt="3" custScaleX="121993"/>
      <dgm:spPr/>
    </dgm:pt>
    <dgm:pt modelId="{97D67C55-6B62-4B2E-95F6-AE52027C57F1}" type="pres">
      <dgm:prSet presAssocID="{712D448A-ED67-40E2-A066-F75C6B7F790A}" presName="desTx" presStyleLbl="fgAcc1" presStyleIdx="0" presStyleCnt="3">
        <dgm:presLayoutVars>
          <dgm:bulletEnabled val="1"/>
        </dgm:presLayoutVars>
      </dgm:prSet>
      <dgm:spPr/>
    </dgm:pt>
    <dgm:pt modelId="{872C44C2-0B9B-465C-B865-936FF6D826F7}" type="pres">
      <dgm:prSet presAssocID="{70538A14-11A8-4CFE-BC4C-EF46DF64255B}" presName="sibTrans" presStyleLbl="sibTrans2D1" presStyleIdx="0" presStyleCnt="2"/>
      <dgm:spPr/>
    </dgm:pt>
    <dgm:pt modelId="{10C8DF00-9C82-4D81-A604-79E39A3C3096}" type="pres">
      <dgm:prSet presAssocID="{70538A14-11A8-4CFE-BC4C-EF46DF64255B}" presName="connTx" presStyleLbl="sibTrans2D1" presStyleIdx="0" presStyleCnt="2"/>
      <dgm:spPr/>
    </dgm:pt>
    <dgm:pt modelId="{894FA41F-BA13-495B-81DD-1E7351FEC394}" type="pres">
      <dgm:prSet presAssocID="{DCB733E9-6ABF-4066-922D-3F6B05659EA2}" presName="composite" presStyleCnt="0"/>
      <dgm:spPr/>
    </dgm:pt>
    <dgm:pt modelId="{E92F5367-4590-40C3-8370-9E6DAC753944}" type="pres">
      <dgm:prSet presAssocID="{DCB733E9-6ABF-4066-922D-3F6B05659EA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ACC443-524F-4B70-89DD-EA221EC59BDC}" type="pres">
      <dgm:prSet presAssocID="{DCB733E9-6ABF-4066-922D-3F6B05659EA2}" presName="parSh" presStyleLbl="node1" presStyleIdx="1" presStyleCnt="3" custScaleX="129098"/>
      <dgm:spPr/>
    </dgm:pt>
    <dgm:pt modelId="{FF7F8239-273A-4465-8D25-14B5BBF8A763}" type="pres">
      <dgm:prSet presAssocID="{DCB733E9-6ABF-4066-922D-3F6B05659EA2}" presName="desTx" presStyleLbl="fgAcc1" presStyleIdx="1" presStyleCnt="3">
        <dgm:presLayoutVars>
          <dgm:bulletEnabled val="1"/>
        </dgm:presLayoutVars>
      </dgm:prSet>
      <dgm:spPr/>
    </dgm:pt>
    <dgm:pt modelId="{E81A33B6-30D1-4328-91D1-36A23BB8EB64}" type="pres">
      <dgm:prSet presAssocID="{461A2A52-CD69-401C-A531-702386DC10E0}" presName="sibTrans" presStyleLbl="sibTrans2D1" presStyleIdx="1" presStyleCnt="2"/>
      <dgm:spPr/>
    </dgm:pt>
    <dgm:pt modelId="{CD4D8714-F8BA-46EF-8B16-F87CA82CD0D7}" type="pres">
      <dgm:prSet presAssocID="{461A2A52-CD69-401C-A531-702386DC10E0}" presName="connTx" presStyleLbl="sibTrans2D1" presStyleIdx="1" presStyleCnt="2"/>
      <dgm:spPr/>
    </dgm:pt>
    <dgm:pt modelId="{9EB3791F-621E-4595-9196-5F59844A2412}" type="pres">
      <dgm:prSet presAssocID="{9B2ECB26-677C-4A38-B51A-2CFDE38DCC54}" presName="composite" presStyleCnt="0"/>
      <dgm:spPr/>
    </dgm:pt>
    <dgm:pt modelId="{AA2A3B51-1990-487E-83E0-F338C931B9CA}" type="pres">
      <dgm:prSet presAssocID="{9B2ECB26-677C-4A38-B51A-2CFDE38DCC5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4EBFE9B-72AB-4628-BFFC-61FE410CC0D3}" type="pres">
      <dgm:prSet presAssocID="{9B2ECB26-677C-4A38-B51A-2CFDE38DCC54}" presName="parSh" presStyleLbl="node1" presStyleIdx="2" presStyleCnt="3"/>
      <dgm:spPr/>
    </dgm:pt>
    <dgm:pt modelId="{8FA4DC74-395A-4974-9A62-4878291FCB13}" type="pres">
      <dgm:prSet presAssocID="{9B2ECB26-677C-4A38-B51A-2CFDE38DCC5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6F58C847-9E75-4346-B301-96151F20582C}" type="presOf" srcId="{712D448A-ED67-40E2-A066-F75C6B7F790A}" destId="{3B6FF76D-1EC8-45F6-BC4D-A998CDC5ED02}" srcOrd="0" destOrd="0" presId="urn:microsoft.com/office/officeart/2005/8/layout/process3"/>
    <dgm:cxn modelId="{B8013E7F-0815-4B72-B5A6-A4A7CEF9F2BA}" type="presOf" srcId="{14B460E1-B0C5-4368-97FA-87E743A6BB65}" destId="{654E74EE-2984-4E1A-A4BA-21D81FD0CB0C}" srcOrd="0" destOrd="0" presId="urn:microsoft.com/office/officeart/2005/8/layout/process3"/>
    <dgm:cxn modelId="{DD702889-C4E1-438D-84E5-FD1C563A1E0D}" type="presOf" srcId="{461A2A52-CD69-401C-A531-702386DC10E0}" destId="{E81A33B6-30D1-4328-91D1-36A23BB8EB64}" srcOrd="0" destOrd="0" presId="urn:microsoft.com/office/officeart/2005/8/layout/process3"/>
    <dgm:cxn modelId="{43035C8E-2CED-49E1-98AF-FAFA93BDD0F9}" type="presOf" srcId="{70538A14-11A8-4CFE-BC4C-EF46DF64255B}" destId="{872C44C2-0B9B-465C-B865-936FF6D826F7}" srcOrd="0" destOrd="0" presId="urn:microsoft.com/office/officeart/2005/8/layout/process3"/>
    <dgm:cxn modelId="{96895090-9DAB-4811-8EDF-6A32170147E4}" srcId="{14B460E1-B0C5-4368-97FA-87E743A6BB65}" destId="{9B2ECB26-677C-4A38-B51A-2CFDE38DCC54}" srcOrd="2" destOrd="0" parTransId="{131D20E8-EE8E-4E8D-A75C-4772A64429EA}" sibTransId="{F291A8ED-1E40-477B-BF7C-8705F38BDEE8}"/>
    <dgm:cxn modelId="{94CCDF92-F954-42DC-AA40-A98CEC3CFABC}" srcId="{14B460E1-B0C5-4368-97FA-87E743A6BB65}" destId="{712D448A-ED67-40E2-A066-F75C6B7F790A}" srcOrd="0" destOrd="0" parTransId="{44F2FC6E-AB70-45CD-9E3A-FB04745ABA6B}" sibTransId="{70538A14-11A8-4CFE-BC4C-EF46DF64255B}"/>
    <dgm:cxn modelId="{98B695A2-A5E2-4B3B-89C8-DD252AC40F30}" type="presOf" srcId="{9B2ECB26-677C-4A38-B51A-2CFDE38DCC54}" destId="{E4EBFE9B-72AB-4628-BFFC-61FE410CC0D3}" srcOrd="1" destOrd="0" presId="urn:microsoft.com/office/officeart/2005/8/layout/process3"/>
    <dgm:cxn modelId="{E9FED3A4-67BF-45E3-AEED-F4E74C5DE595}" type="presOf" srcId="{9B2ECB26-677C-4A38-B51A-2CFDE38DCC54}" destId="{AA2A3B51-1990-487E-83E0-F338C931B9CA}" srcOrd="0" destOrd="0" presId="urn:microsoft.com/office/officeart/2005/8/layout/process3"/>
    <dgm:cxn modelId="{A4F836A6-E75F-46C0-AC14-46F21A6C0BDF}" type="presOf" srcId="{DCB733E9-6ABF-4066-922D-3F6B05659EA2}" destId="{E92F5367-4590-40C3-8370-9E6DAC753944}" srcOrd="0" destOrd="0" presId="urn:microsoft.com/office/officeart/2005/8/layout/process3"/>
    <dgm:cxn modelId="{5EF974C0-80C8-4B57-943A-05A18F5AA74E}" type="presOf" srcId="{DCB733E9-6ABF-4066-922D-3F6B05659EA2}" destId="{1AACC443-524F-4B70-89DD-EA221EC59BDC}" srcOrd="1" destOrd="0" presId="urn:microsoft.com/office/officeart/2005/8/layout/process3"/>
    <dgm:cxn modelId="{1B1566C7-4C02-414B-B57B-5164B6985F32}" type="presOf" srcId="{712D448A-ED67-40E2-A066-F75C6B7F790A}" destId="{39BE1F0E-BF9A-472A-A7A9-442A7BA326EE}" srcOrd="1" destOrd="0" presId="urn:microsoft.com/office/officeart/2005/8/layout/process3"/>
    <dgm:cxn modelId="{EEBB59CC-415A-4D7C-9BA0-568F4EC159BD}" type="presOf" srcId="{70538A14-11A8-4CFE-BC4C-EF46DF64255B}" destId="{10C8DF00-9C82-4D81-A604-79E39A3C3096}" srcOrd="1" destOrd="0" presId="urn:microsoft.com/office/officeart/2005/8/layout/process3"/>
    <dgm:cxn modelId="{E0A831E2-369F-4A9D-B9EB-931C6A669C5D}" type="presOf" srcId="{461A2A52-CD69-401C-A531-702386DC10E0}" destId="{CD4D8714-F8BA-46EF-8B16-F87CA82CD0D7}" srcOrd="1" destOrd="0" presId="urn:microsoft.com/office/officeart/2005/8/layout/process3"/>
    <dgm:cxn modelId="{9AC5C7E2-920C-4D44-93CB-9782E6CB00A1}" srcId="{14B460E1-B0C5-4368-97FA-87E743A6BB65}" destId="{DCB733E9-6ABF-4066-922D-3F6B05659EA2}" srcOrd="1" destOrd="0" parTransId="{EBF1DE7F-D0D0-4DEB-85FE-B293151498D3}" sibTransId="{461A2A52-CD69-401C-A531-702386DC10E0}"/>
    <dgm:cxn modelId="{F6B474AD-0745-4C18-BC77-6BD6B65D0014}" type="presParOf" srcId="{654E74EE-2984-4E1A-A4BA-21D81FD0CB0C}" destId="{1B58A0A3-CDA5-45D1-B1EC-2440DCB061AE}" srcOrd="0" destOrd="0" presId="urn:microsoft.com/office/officeart/2005/8/layout/process3"/>
    <dgm:cxn modelId="{17204FE5-4E10-48D0-A34A-9739F9228DEB}" type="presParOf" srcId="{1B58A0A3-CDA5-45D1-B1EC-2440DCB061AE}" destId="{3B6FF76D-1EC8-45F6-BC4D-A998CDC5ED02}" srcOrd="0" destOrd="0" presId="urn:microsoft.com/office/officeart/2005/8/layout/process3"/>
    <dgm:cxn modelId="{1C69C628-63D5-49C7-AC16-3EDAB068F863}" type="presParOf" srcId="{1B58A0A3-CDA5-45D1-B1EC-2440DCB061AE}" destId="{39BE1F0E-BF9A-472A-A7A9-442A7BA326EE}" srcOrd="1" destOrd="0" presId="urn:microsoft.com/office/officeart/2005/8/layout/process3"/>
    <dgm:cxn modelId="{D797C95F-49EE-4E54-A3E1-1DB7F1107BE8}" type="presParOf" srcId="{1B58A0A3-CDA5-45D1-B1EC-2440DCB061AE}" destId="{97D67C55-6B62-4B2E-95F6-AE52027C57F1}" srcOrd="2" destOrd="0" presId="urn:microsoft.com/office/officeart/2005/8/layout/process3"/>
    <dgm:cxn modelId="{F38EC073-011A-4111-8694-5845C96FAA0D}" type="presParOf" srcId="{654E74EE-2984-4E1A-A4BA-21D81FD0CB0C}" destId="{872C44C2-0B9B-465C-B865-936FF6D826F7}" srcOrd="1" destOrd="0" presId="urn:microsoft.com/office/officeart/2005/8/layout/process3"/>
    <dgm:cxn modelId="{E52249A7-95FE-4157-8CDF-4AE0B14BC58D}" type="presParOf" srcId="{872C44C2-0B9B-465C-B865-936FF6D826F7}" destId="{10C8DF00-9C82-4D81-A604-79E39A3C3096}" srcOrd="0" destOrd="0" presId="urn:microsoft.com/office/officeart/2005/8/layout/process3"/>
    <dgm:cxn modelId="{5E812954-CD53-4087-8A40-F608BF682460}" type="presParOf" srcId="{654E74EE-2984-4E1A-A4BA-21D81FD0CB0C}" destId="{894FA41F-BA13-495B-81DD-1E7351FEC394}" srcOrd="2" destOrd="0" presId="urn:microsoft.com/office/officeart/2005/8/layout/process3"/>
    <dgm:cxn modelId="{BB244E7D-414A-405A-8D91-461B0EB0F95A}" type="presParOf" srcId="{894FA41F-BA13-495B-81DD-1E7351FEC394}" destId="{E92F5367-4590-40C3-8370-9E6DAC753944}" srcOrd="0" destOrd="0" presId="urn:microsoft.com/office/officeart/2005/8/layout/process3"/>
    <dgm:cxn modelId="{A12A8BC1-E023-469A-B0C4-01F04B723B23}" type="presParOf" srcId="{894FA41F-BA13-495B-81DD-1E7351FEC394}" destId="{1AACC443-524F-4B70-89DD-EA221EC59BDC}" srcOrd="1" destOrd="0" presId="urn:microsoft.com/office/officeart/2005/8/layout/process3"/>
    <dgm:cxn modelId="{0446018C-108C-432F-B439-99898B67E289}" type="presParOf" srcId="{894FA41F-BA13-495B-81DD-1E7351FEC394}" destId="{FF7F8239-273A-4465-8D25-14B5BBF8A763}" srcOrd="2" destOrd="0" presId="urn:microsoft.com/office/officeart/2005/8/layout/process3"/>
    <dgm:cxn modelId="{290ABE79-13D9-4F2F-8C7B-8EE177188098}" type="presParOf" srcId="{654E74EE-2984-4E1A-A4BA-21D81FD0CB0C}" destId="{E81A33B6-30D1-4328-91D1-36A23BB8EB64}" srcOrd="3" destOrd="0" presId="urn:microsoft.com/office/officeart/2005/8/layout/process3"/>
    <dgm:cxn modelId="{092AE975-0C19-418D-BA8D-76455626B924}" type="presParOf" srcId="{E81A33B6-30D1-4328-91D1-36A23BB8EB64}" destId="{CD4D8714-F8BA-46EF-8B16-F87CA82CD0D7}" srcOrd="0" destOrd="0" presId="urn:microsoft.com/office/officeart/2005/8/layout/process3"/>
    <dgm:cxn modelId="{885E1176-887C-4AB4-99E6-C3E7B0B9A458}" type="presParOf" srcId="{654E74EE-2984-4E1A-A4BA-21D81FD0CB0C}" destId="{9EB3791F-621E-4595-9196-5F59844A2412}" srcOrd="4" destOrd="0" presId="urn:microsoft.com/office/officeart/2005/8/layout/process3"/>
    <dgm:cxn modelId="{DBA85AFF-69B4-4E4A-8097-3F91CE7F9E1D}" type="presParOf" srcId="{9EB3791F-621E-4595-9196-5F59844A2412}" destId="{AA2A3B51-1990-487E-83E0-F338C931B9CA}" srcOrd="0" destOrd="0" presId="urn:microsoft.com/office/officeart/2005/8/layout/process3"/>
    <dgm:cxn modelId="{C926120F-8103-4694-BDDA-4FCE3770F5BA}" type="presParOf" srcId="{9EB3791F-621E-4595-9196-5F59844A2412}" destId="{E4EBFE9B-72AB-4628-BFFC-61FE410CC0D3}" srcOrd="1" destOrd="0" presId="urn:microsoft.com/office/officeart/2005/8/layout/process3"/>
    <dgm:cxn modelId="{C8F56268-C6C2-4111-AFCF-990A284CFA74}" type="presParOf" srcId="{9EB3791F-621E-4595-9196-5F59844A2412}" destId="{8FA4DC74-395A-4974-9A62-4878291FCB1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7E13AB-F5D0-481B-8392-5A944F46AC1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83AD65B-4F21-4CE5-AAC3-1F26EF111121}">
      <dgm:prSet phldrT="[Text]" custT="1"/>
      <dgm:spPr/>
      <dgm:t>
        <a:bodyPr/>
        <a:lstStyle/>
        <a:p>
          <a:r>
            <a:rPr lang="en-US" sz="1600" b="1"/>
            <a:t>Planning</a:t>
          </a:r>
          <a:endParaRPr lang="en-US" sz="1200"/>
        </a:p>
      </dgm:t>
    </dgm:pt>
    <dgm:pt modelId="{1F2D613D-21E6-4A19-B227-093E8F2AFE07}" type="parTrans" cxnId="{E78A6CD1-FAF6-4BA1-A050-066A1CB89ED9}">
      <dgm:prSet/>
      <dgm:spPr/>
      <dgm:t>
        <a:bodyPr/>
        <a:lstStyle/>
        <a:p>
          <a:endParaRPr lang="en-US"/>
        </a:p>
      </dgm:t>
    </dgm:pt>
    <dgm:pt modelId="{AB1BD3B2-FA0A-4642-83FF-74DAFE3FA94A}" type="sibTrans" cxnId="{E78A6CD1-FAF6-4BA1-A050-066A1CB89ED9}">
      <dgm:prSet/>
      <dgm:spPr/>
      <dgm:t>
        <a:bodyPr/>
        <a:lstStyle/>
        <a:p>
          <a:endParaRPr lang="en-US"/>
        </a:p>
      </dgm:t>
    </dgm:pt>
    <dgm:pt modelId="{3E59032D-180A-495A-AFAA-8EDCA6C28C4C}">
      <dgm:prSet phldrT="[Text]" custT="1"/>
      <dgm:spPr/>
      <dgm:t>
        <a:bodyPr/>
        <a:lstStyle/>
        <a:p>
          <a:r>
            <a:rPr lang="en-US" sz="1600" b="1"/>
            <a:t>Reconnaissance</a:t>
          </a:r>
          <a:endParaRPr lang="en-US" sz="1600"/>
        </a:p>
      </dgm:t>
    </dgm:pt>
    <dgm:pt modelId="{C002AB4F-66ED-474D-A652-53403456C779}" type="parTrans" cxnId="{EA4E3965-C47D-49B0-ABF1-943765D25F97}">
      <dgm:prSet/>
      <dgm:spPr/>
      <dgm:t>
        <a:bodyPr/>
        <a:lstStyle/>
        <a:p>
          <a:endParaRPr lang="en-US"/>
        </a:p>
      </dgm:t>
    </dgm:pt>
    <dgm:pt modelId="{F15AAAF3-2429-48A1-81DA-BC566FB2DF4A}" type="sibTrans" cxnId="{EA4E3965-C47D-49B0-ABF1-943765D25F97}">
      <dgm:prSet/>
      <dgm:spPr/>
      <dgm:t>
        <a:bodyPr/>
        <a:lstStyle/>
        <a:p>
          <a:endParaRPr lang="en-US"/>
        </a:p>
      </dgm:t>
    </dgm:pt>
    <dgm:pt modelId="{8887F919-EE26-4832-AE0A-E85CF49D8432}">
      <dgm:prSet phldrT="[Text]" custT="1"/>
      <dgm:spPr/>
      <dgm:t>
        <a:bodyPr/>
        <a:lstStyle/>
        <a:p>
          <a:r>
            <a:rPr lang="en-US" sz="1600" b="1"/>
            <a:t>Scanning</a:t>
          </a:r>
          <a:endParaRPr lang="en-US" sz="1200"/>
        </a:p>
      </dgm:t>
    </dgm:pt>
    <dgm:pt modelId="{B30C3ADB-B453-4A91-897D-BF4EAE637D84}" type="parTrans" cxnId="{6FD4C011-A237-4887-A83F-FAD836D076A0}">
      <dgm:prSet/>
      <dgm:spPr/>
      <dgm:t>
        <a:bodyPr/>
        <a:lstStyle/>
        <a:p>
          <a:endParaRPr lang="en-US"/>
        </a:p>
      </dgm:t>
    </dgm:pt>
    <dgm:pt modelId="{47CDFA90-1678-4392-891F-CBF87201AD71}" type="sibTrans" cxnId="{6FD4C011-A237-4887-A83F-FAD836D076A0}">
      <dgm:prSet/>
      <dgm:spPr/>
      <dgm:t>
        <a:bodyPr/>
        <a:lstStyle/>
        <a:p>
          <a:endParaRPr lang="en-US"/>
        </a:p>
      </dgm:t>
    </dgm:pt>
    <dgm:pt modelId="{AA48EB67-84A7-447B-94B4-F00B70FE0C9B}">
      <dgm:prSet phldrT="[Text]" custT="1"/>
      <dgm:spPr/>
      <dgm:t>
        <a:bodyPr/>
        <a:lstStyle/>
        <a:p>
          <a:r>
            <a:rPr lang="en-US" sz="1600" b="1"/>
            <a:t>Gaining access</a:t>
          </a:r>
          <a:endParaRPr lang="en-US" sz="1600"/>
        </a:p>
      </dgm:t>
    </dgm:pt>
    <dgm:pt modelId="{9F98B4A0-639E-43B7-92A8-EC8B281AAC84}" type="parTrans" cxnId="{7908D5EF-34DC-4B09-9A97-B6E1B3FEB907}">
      <dgm:prSet/>
      <dgm:spPr/>
      <dgm:t>
        <a:bodyPr/>
        <a:lstStyle/>
        <a:p>
          <a:endParaRPr lang="en-US"/>
        </a:p>
      </dgm:t>
    </dgm:pt>
    <dgm:pt modelId="{04D3650F-C2D4-45DF-A9D3-4C1445CC4501}" type="sibTrans" cxnId="{7908D5EF-34DC-4B09-9A97-B6E1B3FEB907}">
      <dgm:prSet/>
      <dgm:spPr/>
      <dgm:t>
        <a:bodyPr/>
        <a:lstStyle/>
        <a:p>
          <a:endParaRPr lang="en-US"/>
        </a:p>
      </dgm:t>
    </dgm:pt>
    <dgm:pt modelId="{6307907E-08FE-4ED9-9D07-1F1BD7AA84DB}">
      <dgm:prSet phldrT="[Text]" custT="1"/>
      <dgm:spPr/>
      <dgm:t>
        <a:bodyPr/>
        <a:lstStyle/>
        <a:p>
          <a:r>
            <a:rPr lang="en-US" sz="1600" b="1"/>
            <a:t>Maintaining access</a:t>
          </a:r>
          <a:endParaRPr lang="en-US" sz="1600"/>
        </a:p>
      </dgm:t>
    </dgm:pt>
    <dgm:pt modelId="{6EA811B2-C8EE-4ACD-B8C0-E93C6F73A46C}" type="parTrans" cxnId="{84676FE0-450E-4AA7-BD8A-A5BEDDC55AC9}">
      <dgm:prSet/>
      <dgm:spPr/>
      <dgm:t>
        <a:bodyPr/>
        <a:lstStyle/>
        <a:p>
          <a:endParaRPr lang="en-US"/>
        </a:p>
      </dgm:t>
    </dgm:pt>
    <dgm:pt modelId="{EFF757E6-64EA-459F-8A91-EBF01C6116EE}" type="sibTrans" cxnId="{84676FE0-450E-4AA7-BD8A-A5BEDDC55AC9}">
      <dgm:prSet/>
      <dgm:spPr/>
      <dgm:t>
        <a:bodyPr/>
        <a:lstStyle/>
        <a:p>
          <a:endParaRPr lang="en-US"/>
        </a:p>
      </dgm:t>
    </dgm:pt>
    <dgm:pt modelId="{A0067C0D-998C-4194-99CB-09F2933BE782}">
      <dgm:prSet custT="1"/>
      <dgm:spPr/>
      <dgm:t>
        <a:bodyPr/>
        <a:lstStyle/>
        <a:p>
          <a:r>
            <a:rPr lang="en-US" sz="1600" b="1"/>
            <a:t>Analysis/reporting</a:t>
          </a:r>
        </a:p>
      </dgm:t>
    </dgm:pt>
    <dgm:pt modelId="{1E4C89B2-DE02-4643-9E29-ABFC33336B36}" type="parTrans" cxnId="{ABDF65AC-B4EA-48BA-A5FD-145DF32C476C}">
      <dgm:prSet/>
      <dgm:spPr/>
      <dgm:t>
        <a:bodyPr/>
        <a:lstStyle/>
        <a:p>
          <a:endParaRPr lang="en-US"/>
        </a:p>
      </dgm:t>
    </dgm:pt>
    <dgm:pt modelId="{FAD2907E-06AF-4767-8C49-760C8084BD09}" type="sibTrans" cxnId="{ABDF65AC-B4EA-48BA-A5FD-145DF32C476C}">
      <dgm:prSet/>
      <dgm:spPr/>
      <dgm:t>
        <a:bodyPr/>
        <a:lstStyle/>
        <a:p>
          <a:endParaRPr lang="en-US"/>
        </a:p>
      </dgm:t>
    </dgm:pt>
    <dgm:pt modelId="{85D13D78-A9F3-4BB7-85C7-46A4F6177CBC}" type="pres">
      <dgm:prSet presAssocID="{B97E13AB-F5D0-481B-8392-5A944F46AC11}" presName="Name0" presStyleCnt="0">
        <dgm:presLayoutVars>
          <dgm:dir/>
          <dgm:resizeHandles val="exact"/>
        </dgm:presLayoutVars>
      </dgm:prSet>
      <dgm:spPr/>
    </dgm:pt>
    <dgm:pt modelId="{9CC3219A-9260-4819-86E1-BA88C9E497EF}" type="pres">
      <dgm:prSet presAssocID="{383AD65B-4F21-4CE5-AAC3-1F26EF111121}" presName="node" presStyleLbl="node1" presStyleIdx="0" presStyleCnt="6" custScaleX="76219">
        <dgm:presLayoutVars>
          <dgm:bulletEnabled val="1"/>
        </dgm:presLayoutVars>
      </dgm:prSet>
      <dgm:spPr/>
    </dgm:pt>
    <dgm:pt modelId="{664D3DF6-2B45-42AA-9FA0-6B1D4CD752B5}" type="pres">
      <dgm:prSet presAssocID="{AB1BD3B2-FA0A-4642-83FF-74DAFE3FA94A}" presName="sibTrans" presStyleLbl="sibTrans2D1" presStyleIdx="0" presStyleCnt="5"/>
      <dgm:spPr/>
    </dgm:pt>
    <dgm:pt modelId="{88E45634-CF7D-4EB1-8FC8-F30DD4CA241A}" type="pres">
      <dgm:prSet presAssocID="{AB1BD3B2-FA0A-4642-83FF-74DAFE3FA94A}" presName="connectorText" presStyleLbl="sibTrans2D1" presStyleIdx="0" presStyleCnt="5"/>
      <dgm:spPr/>
    </dgm:pt>
    <dgm:pt modelId="{DA0091C9-FABF-4284-A3AC-20416970AF3A}" type="pres">
      <dgm:prSet presAssocID="{3E59032D-180A-495A-AFAA-8EDCA6C28C4C}" presName="node" presStyleLbl="node1" presStyleIdx="1" presStyleCnt="6" custScaleX="125502">
        <dgm:presLayoutVars>
          <dgm:bulletEnabled val="1"/>
        </dgm:presLayoutVars>
      </dgm:prSet>
      <dgm:spPr/>
    </dgm:pt>
    <dgm:pt modelId="{7749A797-A05C-4AB8-9C22-91E06A83E2FC}" type="pres">
      <dgm:prSet presAssocID="{F15AAAF3-2429-48A1-81DA-BC566FB2DF4A}" presName="sibTrans" presStyleLbl="sibTrans2D1" presStyleIdx="1" presStyleCnt="5"/>
      <dgm:spPr/>
    </dgm:pt>
    <dgm:pt modelId="{4DC5BC55-1B60-47D4-BA9B-FF527F414E7E}" type="pres">
      <dgm:prSet presAssocID="{F15AAAF3-2429-48A1-81DA-BC566FB2DF4A}" presName="connectorText" presStyleLbl="sibTrans2D1" presStyleIdx="1" presStyleCnt="5"/>
      <dgm:spPr/>
    </dgm:pt>
    <dgm:pt modelId="{6CCBB9CF-DA50-464A-8AC6-8B5F5985F5CE}" type="pres">
      <dgm:prSet presAssocID="{8887F919-EE26-4832-AE0A-E85CF49D8432}" presName="node" presStyleLbl="node1" presStyleIdx="2" presStyleCnt="6" custScaleX="75814">
        <dgm:presLayoutVars>
          <dgm:bulletEnabled val="1"/>
        </dgm:presLayoutVars>
      </dgm:prSet>
      <dgm:spPr/>
    </dgm:pt>
    <dgm:pt modelId="{985EF52F-01B2-4907-8D06-0349FF038E62}" type="pres">
      <dgm:prSet presAssocID="{47CDFA90-1678-4392-891F-CBF87201AD71}" presName="sibTrans" presStyleLbl="sibTrans2D1" presStyleIdx="2" presStyleCnt="5"/>
      <dgm:spPr/>
    </dgm:pt>
    <dgm:pt modelId="{F94351FA-51F1-4373-B919-8F16ACD73C27}" type="pres">
      <dgm:prSet presAssocID="{47CDFA90-1678-4392-891F-CBF87201AD71}" presName="connectorText" presStyleLbl="sibTrans2D1" presStyleIdx="2" presStyleCnt="5"/>
      <dgm:spPr/>
    </dgm:pt>
    <dgm:pt modelId="{512BF7B1-6AF3-4AA1-B610-071462C0F86F}" type="pres">
      <dgm:prSet presAssocID="{AA48EB67-84A7-447B-94B4-F00B70FE0C9B}" presName="node" presStyleLbl="node1" presStyleIdx="3" presStyleCnt="6" custScaleX="85137">
        <dgm:presLayoutVars>
          <dgm:bulletEnabled val="1"/>
        </dgm:presLayoutVars>
      </dgm:prSet>
      <dgm:spPr/>
    </dgm:pt>
    <dgm:pt modelId="{D2DAB7A7-BF1A-4D62-9717-1F45D2B03954}" type="pres">
      <dgm:prSet presAssocID="{04D3650F-C2D4-45DF-A9D3-4C1445CC4501}" presName="sibTrans" presStyleLbl="sibTrans2D1" presStyleIdx="3" presStyleCnt="5"/>
      <dgm:spPr/>
    </dgm:pt>
    <dgm:pt modelId="{63C6A725-E330-43A8-82DA-DED111AE517E}" type="pres">
      <dgm:prSet presAssocID="{04D3650F-C2D4-45DF-A9D3-4C1445CC4501}" presName="connectorText" presStyleLbl="sibTrans2D1" presStyleIdx="3" presStyleCnt="5"/>
      <dgm:spPr/>
    </dgm:pt>
    <dgm:pt modelId="{5376A887-E7CA-44EF-8990-CA5336996A87}" type="pres">
      <dgm:prSet presAssocID="{6307907E-08FE-4ED9-9D07-1F1BD7AA84DB}" presName="node" presStyleLbl="node1" presStyleIdx="4" presStyleCnt="6">
        <dgm:presLayoutVars>
          <dgm:bulletEnabled val="1"/>
        </dgm:presLayoutVars>
      </dgm:prSet>
      <dgm:spPr/>
    </dgm:pt>
    <dgm:pt modelId="{3CC2E3FC-0F89-450E-83C7-B6C12BD6B31D}" type="pres">
      <dgm:prSet presAssocID="{EFF757E6-64EA-459F-8A91-EBF01C6116EE}" presName="sibTrans" presStyleLbl="sibTrans2D1" presStyleIdx="4" presStyleCnt="5"/>
      <dgm:spPr/>
    </dgm:pt>
    <dgm:pt modelId="{D2003EEC-D8FB-4346-B1E5-A69D1AF3C11C}" type="pres">
      <dgm:prSet presAssocID="{EFF757E6-64EA-459F-8A91-EBF01C6116EE}" presName="connectorText" presStyleLbl="sibTrans2D1" presStyleIdx="4" presStyleCnt="5"/>
      <dgm:spPr/>
    </dgm:pt>
    <dgm:pt modelId="{DFCDE5F1-2D22-49AC-B977-2FDC573BCA69}" type="pres">
      <dgm:prSet presAssocID="{A0067C0D-998C-4194-99CB-09F2933BE782}" presName="node" presStyleLbl="node1" presStyleIdx="5" presStyleCnt="6" custScaleX="126970">
        <dgm:presLayoutVars>
          <dgm:bulletEnabled val="1"/>
        </dgm:presLayoutVars>
      </dgm:prSet>
      <dgm:spPr/>
    </dgm:pt>
  </dgm:ptLst>
  <dgm:cxnLst>
    <dgm:cxn modelId="{B33CD70C-7529-44C7-8AB0-F542565BF4FD}" type="presOf" srcId="{8887F919-EE26-4832-AE0A-E85CF49D8432}" destId="{6CCBB9CF-DA50-464A-8AC6-8B5F5985F5CE}" srcOrd="0" destOrd="0" presId="urn:microsoft.com/office/officeart/2005/8/layout/process1"/>
    <dgm:cxn modelId="{6FD4C011-A237-4887-A83F-FAD836D076A0}" srcId="{B97E13AB-F5D0-481B-8392-5A944F46AC11}" destId="{8887F919-EE26-4832-AE0A-E85CF49D8432}" srcOrd="2" destOrd="0" parTransId="{B30C3ADB-B453-4A91-897D-BF4EAE637D84}" sibTransId="{47CDFA90-1678-4392-891F-CBF87201AD71}"/>
    <dgm:cxn modelId="{403E7826-FBEC-496A-A13B-55CE3F987092}" type="presOf" srcId="{383AD65B-4F21-4CE5-AAC3-1F26EF111121}" destId="{9CC3219A-9260-4819-86E1-BA88C9E497EF}" srcOrd="0" destOrd="0" presId="urn:microsoft.com/office/officeart/2005/8/layout/process1"/>
    <dgm:cxn modelId="{EA6FB128-51D9-4EAD-A231-B874E565534C}" type="presOf" srcId="{04D3650F-C2D4-45DF-A9D3-4C1445CC4501}" destId="{63C6A725-E330-43A8-82DA-DED111AE517E}" srcOrd="1" destOrd="0" presId="urn:microsoft.com/office/officeart/2005/8/layout/process1"/>
    <dgm:cxn modelId="{2CAB3140-3186-4E24-B7E7-B6ABF1A62361}" type="presOf" srcId="{EFF757E6-64EA-459F-8A91-EBF01C6116EE}" destId="{D2003EEC-D8FB-4346-B1E5-A69D1AF3C11C}" srcOrd="1" destOrd="0" presId="urn:microsoft.com/office/officeart/2005/8/layout/process1"/>
    <dgm:cxn modelId="{9A72B142-3F51-4072-82D0-16D91600568A}" type="presOf" srcId="{6307907E-08FE-4ED9-9D07-1F1BD7AA84DB}" destId="{5376A887-E7CA-44EF-8990-CA5336996A87}" srcOrd="0" destOrd="0" presId="urn:microsoft.com/office/officeart/2005/8/layout/process1"/>
    <dgm:cxn modelId="{EA4E3965-C47D-49B0-ABF1-943765D25F97}" srcId="{B97E13AB-F5D0-481B-8392-5A944F46AC11}" destId="{3E59032D-180A-495A-AFAA-8EDCA6C28C4C}" srcOrd="1" destOrd="0" parTransId="{C002AB4F-66ED-474D-A652-53403456C779}" sibTransId="{F15AAAF3-2429-48A1-81DA-BC566FB2DF4A}"/>
    <dgm:cxn modelId="{E152CE4E-0AD1-4133-8C40-E606F19D23E9}" type="presOf" srcId="{A0067C0D-998C-4194-99CB-09F2933BE782}" destId="{DFCDE5F1-2D22-49AC-B977-2FDC573BCA69}" srcOrd="0" destOrd="0" presId="urn:microsoft.com/office/officeart/2005/8/layout/process1"/>
    <dgm:cxn modelId="{9E423853-C163-4F88-868D-2D926A10257E}" type="presOf" srcId="{EFF757E6-64EA-459F-8A91-EBF01C6116EE}" destId="{3CC2E3FC-0F89-450E-83C7-B6C12BD6B31D}" srcOrd="0" destOrd="0" presId="urn:microsoft.com/office/officeart/2005/8/layout/process1"/>
    <dgm:cxn modelId="{52DCAC74-8B07-42D3-8682-62312C529DB5}" type="presOf" srcId="{3E59032D-180A-495A-AFAA-8EDCA6C28C4C}" destId="{DA0091C9-FABF-4284-A3AC-20416970AF3A}" srcOrd="0" destOrd="0" presId="urn:microsoft.com/office/officeart/2005/8/layout/process1"/>
    <dgm:cxn modelId="{12C7B07A-E6DA-4F1A-B115-802CCC55CDAC}" type="presOf" srcId="{AB1BD3B2-FA0A-4642-83FF-74DAFE3FA94A}" destId="{664D3DF6-2B45-42AA-9FA0-6B1D4CD752B5}" srcOrd="0" destOrd="0" presId="urn:microsoft.com/office/officeart/2005/8/layout/process1"/>
    <dgm:cxn modelId="{F038309C-341E-4A61-93CB-498EDC31DC60}" type="presOf" srcId="{F15AAAF3-2429-48A1-81DA-BC566FB2DF4A}" destId="{7749A797-A05C-4AB8-9C22-91E06A83E2FC}" srcOrd="0" destOrd="0" presId="urn:microsoft.com/office/officeart/2005/8/layout/process1"/>
    <dgm:cxn modelId="{D38207A2-23B7-4627-B617-AF520AA3A5E4}" type="presOf" srcId="{AB1BD3B2-FA0A-4642-83FF-74DAFE3FA94A}" destId="{88E45634-CF7D-4EB1-8FC8-F30DD4CA241A}" srcOrd="1" destOrd="0" presId="urn:microsoft.com/office/officeart/2005/8/layout/process1"/>
    <dgm:cxn modelId="{E1BF5EA3-B6C4-4FA0-8D5D-D9BB793DDF12}" type="presOf" srcId="{B97E13AB-F5D0-481B-8392-5A944F46AC11}" destId="{85D13D78-A9F3-4BB7-85C7-46A4F6177CBC}" srcOrd="0" destOrd="0" presId="urn:microsoft.com/office/officeart/2005/8/layout/process1"/>
    <dgm:cxn modelId="{ABDF65AC-B4EA-48BA-A5FD-145DF32C476C}" srcId="{B97E13AB-F5D0-481B-8392-5A944F46AC11}" destId="{A0067C0D-998C-4194-99CB-09F2933BE782}" srcOrd="5" destOrd="0" parTransId="{1E4C89B2-DE02-4643-9E29-ABFC33336B36}" sibTransId="{FAD2907E-06AF-4767-8C49-760C8084BD09}"/>
    <dgm:cxn modelId="{F5D88EBE-4D8D-4E3C-8266-4041E0CBD0C0}" type="presOf" srcId="{47CDFA90-1678-4392-891F-CBF87201AD71}" destId="{985EF52F-01B2-4907-8D06-0349FF038E62}" srcOrd="0" destOrd="0" presId="urn:microsoft.com/office/officeart/2005/8/layout/process1"/>
    <dgm:cxn modelId="{E635C7CB-0DD0-419A-BD44-7541F16AAC2A}" type="presOf" srcId="{47CDFA90-1678-4392-891F-CBF87201AD71}" destId="{F94351FA-51F1-4373-B919-8F16ACD73C27}" srcOrd="1" destOrd="0" presId="urn:microsoft.com/office/officeart/2005/8/layout/process1"/>
    <dgm:cxn modelId="{E78A6CD1-FAF6-4BA1-A050-066A1CB89ED9}" srcId="{B97E13AB-F5D0-481B-8392-5A944F46AC11}" destId="{383AD65B-4F21-4CE5-AAC3-1F26EF111121}" srcOrd="0" destOrd="0" parTransId="{1F2D613D-21E6-4A19-B227-093E8F2AFE07}" sibTransId="{AB1BD3B2-FA0A-4642-83FF-74DAFE3FA94A}"/>
    <dgm:cxn modelId="{84676FE0-450E-4AA7-BD8A-A5BEDDC55AC9}" srcId="{B97E13AB-F5D0-481B-8392-5A944F46AC11}" destId="{6307907E-08FE-4ED9-9D07-1F1BD7AA84DB}" srcOrd="4" destOrd="0" parTransId="{6EA811B2-C8EE-4ACD-B8C0-E93C6F73A46C}" sibTransId="{EFF757E6-64EA-459F-8A91-EBF01C6116EE}"/>
    <dgm:cxn modelId="{C7A946E9-4699-492C-B98C-6182DF701C91}" type="presOf" srcId="{AA48EB67-84A7-447B-94B4-F00B70FE0C9B}" destId="{512BF7B1-6AF3-4AA1-B610-071462C0F86F}" srcOrd="0" destOrd="0" presId="urn:microsoft.com/office/officeart/2005/8/layout/process1"/>
    <dgm:cxn modelId="{7908D5EF-34DC-4B09-9A97-B6E1B3FEB907}" srcId="{B97E13AB-F5D0-481B-8392-5A944F46AC11}" destId="{AA48EB67-84A7-447B-94B4-F00B70FE0C9B}" srcOrd="3" destOrd="0" parTransId="{9F98B4A0-639E-43B7-92A8-EC8B281AAC84}" sibTransId="{04D3650F-C2D4-45DF-A9D3-4C1445CC4501}"/>
    <dgm:cxn modelId="{A689E1F6-190C-4BBD-AD74-02EB16550C01}" type="presOf" srcId="{04D3650F-C2D4-45DF-A9D3-4C1445CC4501}" destId="{D2DAB7A7-BF1A-4D62-9717-1F45D2B03954}" srcOrd="0" destOrd="0" presId="urn:microsoft.com/office/officeart/2005/8/layout/process1"/>
    <dgm:cxn modelId="{AA04C5FC-8B0B-4974-8C27-9D517ADEF083}" type="presOf" srcId="{F15AAAF3-2429-48A1-81DA-BC566FB2DF4A}" destId="{4DC5BC55-1B60-47D4-BA9B-FF527F414E7E}" srcOrd="1" destOrd="0" presId="urn:microsoft.com/office/officeart/2005/8/layout/process1"/>
    <dgm:cxn modelId="{E24FBB91-0452-4CA3-A3BC-1A71250F64AF}" type="presParOf" srcId="{85D13D78-A9F3-4BB7-85C7-46A4F6177CBC}" destId="{9CC3219A-9260-4819-86E1-BA88C9E497EF}" srcOrd="0" destOrd="0" presId="urn:microsoft.com/office/officeart/2005/8/layout/process1"/>
    <dgm:cxn modelId="{71E2A5D7-7FAD-4F5F-8BE3-7E2A413CBDAA}" type="presParOf" srcId="{85D13D78-A9F3-4BB7-85C7-46A4F6177CBC}" destId="{664D3DF6-2B45-42AA-9FA0-6B1D4CD752B5}" srcOrd="1" destOrd="0" presId="urn:microsoft.com/office/officeart/2005/8/layout/process1"/>
    <dgm:cxn modelId="{BD88E10B-BD13-4897-B19B-ED94471CABE4}" type="presParOf" srcId="{664D3DF6-2B45-42AA-9FA0-6B1D4CD752B5}" destId="{88E45634-CF7D-4EB1-8FC8-F30DD4CA241A}" srcOrd="0" destOrd="0" presId="urn:microsoft.com/office/officeart/2005/8/layout/process1"/>
    <dgm:cxn modelId="{2CA1BC9E-3DEF-4496-AEF7-40D2FAF67D7C}" type="presParOf" srcId="{85D13D78-A9F3-4BB7-85C7-46A4F6177CBC}" destId="{DA0091C9-FABF-4284-A3AC-20416970AF3A}" srcOrd="2" destOrd="0" presId="urn:microsoft.com/office/officeart/2005/8/layout/process1"/>
    <dgm:cxn modelId="{8D539440-A86C-4E6C-8FF8-82D55E943E21}" type="presParOf" srcId="{85D13D78-A9F3-4BB7-85C7-46A4F6177CBC}" destId="{7749A797-A05C-4AB8-9C22-91E06A83E2FC}" srcOrd="3" destOrd="0" presId="urn:microsoft.com/office/officeart/2005/8/layout/process1"/>
    <dgm:cxn modelId="{5348CC19-F46F-45CC-B48A-93121A55A312}" type="presParOf" srcId="{7749A797-A05C-4AB8-9C22-91E06A83E2FC}" destId="{4DC5BC55-1B60-47D4-BA9B-FF527F414E7E}" srcOrd="0" destOrd="0" presId="urn:microsoft.com/office/officeart/2005/8/layout/process1"/>
    <dgm:cxn modelId="{46D7384C-9A40-4332-9FC8-1E862C747BF6}" type="presParOf" srcId="{85D13D78-A9F3-4BB7-85C7-46A4F6177CBC}" destId="{6CCBB9CF-DA50-464A-8AC6-8B5F5985F5CE}" srcOrd="4" destOrd="0" presId="urn:microsoft.com/office/officeart/2005/8/layout/process1"/>
    <dgm:cxn modelId="{3F704339-8CEF-4BAB-9394-E2F46C4E81B4}" type="presParOf" srcId="{85D13D78-A9F3-4BB7-85C7-46A4F6177CBC}" destId="{985EF52F-01B2-4907-8D06-0349FF038E62}" srcOrd="5" destOrd="0" presId="urn:microsoft.com/office/officeart/2005/8/layout/process1"/>
    <dgm:cxn modelId="{BE4BFDDE-AC27-4A7A-94E1-FB50D51681B5}" type="presParOf" srcId="{985EF52F-01B2-4907-8D06-0349FF038E62}" destId="{F94351FA-51F1-4373-B919-8F16ACD73C27}" srcOrd="0" destOrd="0" presId="urn:microsoft.com/office/officeart/2005/8/layout/process1"/>
    <dgm:cxn modelId="{E911F23F-06DE-4EE3-92DE-7B8C12BE481A}" type="presParOf" srcId="{85D13D78-A9F3-4BB7-85C7-46A4F6177CBC}" destId="{512BF7B1-6AF3-4AA1-B610-071462C0F86F}" srcOrd="6" destOrd="0" presId="urn:microsoft.com/office/officeart/2005/8/layout/process1"/>
    <dgm:cxn modelId="{286C97D2-2071-47A3-BA97-295EEE21ED41}" type="presParOf" srcId="{85D13D78-A9F3-4BB7-85C7-46A4F6177CBC}" destId="{D2DAB7A7-BF1A-4D62-9717-1F45D2B03954}" srcOrd="7" destOrd="0" presId="urn:microsoft.com/office/officeart/2005/8/layout/process1"/>
    <dgm:cxn modelId="{9601CDE4-192D-4ED2-A595-06F0A4E2A79D}" type="presParOf" srcId="{D2DAB7A7-BF1A-4D62-9717-1F45D2B03954}" destId="{63C6A725-E330-43A8-82DA-DED111AE517E}" srcOrd="0" destOrd="0" presId="urn:microsoft.com/office/officeart/2005/8/layout/process1"/>
    <dgm:cxn modelId="{35FE87C1-F2C6-4D86-830E-B1DAE8FD47F5}" type="presParOf" srcId="{85D13D78-A9F3-4BB7-85C7-46A4F6177CBC}" destId="{5376A887-E7CA-44EF-8990-CA5336996A87}" srcOrd="8" destOrd="0" presId="urn:microsoft.com/office/officeart/2005/8/layout/process1"/>
    <dgm:cxn modelId="{F117D574-FF68-4EA0-B416-CB6313E1CC18}" type="presParOf" srcId="{85D13D78-A9F3-4BB7-85C7-46A4F6177CBC}" destId="{3CC2E3FC-0F89-450E-83C7-B6C12BD6B31D}" srcOrd="9" destOrd="0" presId="urn:microsoft.com/office/officeart/2005/8/layout/process1"/>
    <dgm:cxn modelId="{66B4D6EE-AF13-463E-9B43-4DEE0F61CC28}" type="presParOf" srcId="{3CC2E3FC-0F89-450E-83C7-B6C12BD6B31D}" destId="{D2003EEC-D8FB-4346-B1E5-A69D1AF3C11C}" srcOrd="0" destOrd="0" presId="urn:microsoft.com/office/officeart/2005/8/layout/process1"/>
    <dgm:cxn modelId="{74EB94C8-8B5D-46BA-BAF9-FDE6526C19A4}" type="presParOf" srcId="{85D13D78-A9F3-4BB7-85C7-46A4F6177CBC}" destId="{DFCDE5F1-2D22-49AC-B977-2FDC573BCA6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F882E4-A0AC-427F-8CC3-6DF46A6A241C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BA04F9EE-86C8-40CA-831E-E491EC4BBB26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Automated Reconnaissance</a:t>
          </a:r>
          <a:endParaRPr lang="en-US" b="1"/>
        </a:p>
      </dgm:t>
    </dgm:pt>
    <dgm:pt modelId="{4A3F40A7-00E2-4FA1-8407-7DF369FD0A92}" type="parTrans" cxnId="{166330FA-5EA8-48F9-B3E1-DC47CDAF4AEF}">
      <dgm:prSet/>
      <dgm:spPr/>
      <dgm:t>
        <a:bodyPr/>
        <a:lstStyle/>
        <a:p>
          <a:endParaRPr lang="en-US"/>
        </a:p>
      </dgm:t>
    </dgm:pt>
    <dgm:pt modelId="{3EA95CCA-37A6-4C50-826B-6116DE4D035A}" type="sibTrans" cxnId="{166330FA-5EA8-48F9-B3E1-DC47CDAF4AEF}">
      <dgm:prSet/>
      <dgm:spPr/>
      <dgm:t>
        <a:bodyPr/>
        <a:lstStyle/>
        <a:p>
          <a:endParaRPr lang="en-US"/>
        </a:p>
      </dgm:t>
    </dgm:pt>
    <dgm:pt modelId="{B826C7B9-80F5-49EE-821A-B3606BD56D24}">
      <dgm:prSet/>
      <dgm:spPr/>
      <dgm:t>
        <a:bodyPr/>
        <a:lstStyle/>
        <a:p>
          <a:r>
            <a: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Vulnerability Scanning</a:t>
          </a:r>
        </a:p>
      </dgm:t>
    </dgm:pt>
    <dgm:pt modelId="{76B41512-F5B1-4E96-B486-F2337205DF92}" type="parTrans" cxnId="{523C2076-F5FC-40EB-8147-234909910777}">
      <dgm:prSet/>
      <dgm:spPr/>
      <dgm:t>
        <a:bodyPr/>
        <a:lstStyle/>
        <a:p>
          <a:endParaRPr lang="en-US"/>
        </a:p>
      </dgm:t>
    </dgm:pt>
    <dgm:pt modelId="{2E3EF438-867F-40EA-BE80-87A09FD94F22}" type="sibTrans" cxnId="{523C2076-F5FC-40EB-8147-234909910777}">
      <dgm:prSet/>
      <dgm:spPr/>
      <dgm:t>
        <a:bodyPr/>
        <a:lstStyle/>
        <a:p>
          <a:endParaRPr lang="en-US"/>
        </a:p>
      </dgm:t>
    </dgm:pt>
    <dgm:pt modelId="{A9455AA0-D3C8-450C-9FC5-D5B7E4B255AB}">
      <dgm:prSet/>
      <dgm:spPr/>
      <dgm:t>
        <a:bodyPr/>
        <a:lstStyle/>
        <a:p>
          <a:r>
            <a: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Exploitation Frameworks</a:t>
          </a:r>
        </a:p>
      </dgm:t>
    </dgm:pt>
    <dgm:pt modelId="{FF4E1BF5-4C40-4290-B75B-6FFD178B22BB}" type="parTrans" cxnId="{D023BE6E-553E-40DB-B55B-E3C21A0FDB3A}">
      <dgm:prSet/>
      <dgm:spPr/>
      <dgm:t>
        <a:bodyPr/>
        <a:lstStyle/>
        <a:p>
          <a:endParaRPr lang="en-US"/>
        </a:p>
      </dgm:t>
    </dgm:pt>
    <dgm:pt modelId="{F2D160E8-F70F-4490-B903-7BAEA39D37AA}" type="sibTrans" cxnId="{D023BE6E-553E-40DB-B55B-E3C21A0FDB3A}">
      <dgm:prSet/>
      <dgm:spPr/>
      <dgm:t>
        <a:bodyPr/>
        <a:lstStyle/>
        <a:p>
          <a:endParaRPr lang="en-US"/>
        </a:p>
      </dgm:t>
    </dgm:pt>
    <dgm:pt modelId="{FB2DC838-9720-4D53-9ADF-C15AA357BC0A}">
      <dgm:prSet/>
      <dgm:spPr/>
      <dgm:t>
        <a:bodyPr/>
        <a:lstStyle/>
        <a:p>
          <a:r>
            <a: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Post-Exploitation Automation</a:t>
          </a:r>
        </a:p>
      </dgm:t>
    </dgm:pt>
    <dgm:pt modelId="{E67AFD72-4520-4BF2-9D69-7EB6FC2C0A1F}" type="parTrans" cxnId="{0B551548-8F44-4E67-9E1D-03AF5D497ECD}">
      <dgm:prSet/>
      <dgm:spPr/>
      <dgm:t>
        <a:bodyPr/>
        <a:lstStyle/>
        <a:p>
          <a:endParaRPr lang="en-US"/>
        </a:p>
      </dgm:t>
    </dgm:pt>
    <dgm:pt modelId="{06D9A282-0AAB-437A-B84F-90F7E0FCEB0C}" type="sibTrans" cxnId="{0B551548-8F44-4E67-9E1D-03AF5D497ECD}">
      <dgm:prSet/>
      <dgm:spPr/>
      <dgm:t>
        <a:bodyPr/>
        <a:lstStyle/>
        <a:p>
          <a:endParaRPr lang="en-US"/>
        </a:p>
      </dgm:t>
    </dgm:pt>
    <dgm:pt modelId="{5817904D-4374-4654-BEB3-13B11451293C}">
      <dgm:prSet/>
      <dgm:spPr/>
      <dgm:t>
        <a:bodyPr/>
        <a:lstStyle/>
        <a:p>
          <a:r>
            <a: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Reporting Automation</a:t>
          </a:r>
          <a:endParaRPr kumimoji="0" lang="en-US" altLang="en-US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gm:t>
    </dgm:pt>
    <dgm:pt modelId="{8AF457F8-DC9C-4AF5-AD46-71F79A7ADEFA}" type="parTrans" cxnId="{660F1F16-D785-4F49-B97A-D036ADBE33C7}">
      <dgm:prSet/>
      <dgm:spPr/>
      <dgm:t>
        <a:bodyPr/>
        <a:lstStyle/>
        <a:p>
          <a:endParaRPr lang="en-US"/>
        </a:p>
      </dgm:t>
    </dgm:pt>
    <dgm:pt modelId="{03B5E6CC-93AD-47AB-BB3B-D3AB6810B689}" type="sibTrans" cxnId="{660F1F16-D785-4F49-B97A-D036ADBE33C7}">
      <dgm:prSet/>
      <dgm:spPr/>
      <dgm:t>
        <a:bodyPr/>
        <a:lstStyle/>
        <a:p>
          <a:endParaRPr lang="en-US"/>
        </a:p>
      </dgm:t>
    </dgm:pt>
    <dgm:pt modelId="{C9EEF12D-B24F-4585-BAF3-26FF1A73F1F4}" type="pres">
      <dgm:prSet presAssocID="{7AF882E4-A0AC-427F-8CC3-6DF46A6A241C}" presName="Name0" presStyleCnt="0">
        <dgm:presLayoutVars>
          <dgm:dir/>
          <dgm:resizeHandles val="exact"/>
        </dgm:presLayoutVars>
      </dgm:prSet>
      <dgm:spPr/>
    </dgm:pt>
    <dgm:pt modelId="{004E2CD5-12D4-4D8C-BF55-4EEBC02C8682}" type="pres">
      <dgm:prSet presAssocID="{BA04F9EE-86C8-40CA-831E-E491EC4BBB26}" presName="node" presStyleLbl="node1" presStyleIdx="0" presStyleCnt="5">
        <dgm:presLayoutVars>
          <dgm:bulletEnabled val="1"/>
        </dgm:presLayoutVars>
      </dgm:prSet>
      <dgm:spPr/>
    </dgm:pt>
    <dgm:pt modelId="{2FFE3806-2DFE-4FB3-8C6D-03A4E7AB45ED}" type="pres">
      <dgm:prSet presAssocID="{3EA95CCA-37A6-4C50-826B-6116DE4D035A}" presName="sibTrans" presStyleLbl="sibTrans2D1" presStyleIdx="0" presStyleCnt="4"/>
      <dgm:spPr/>
    </dgm:pt>
    <dgm:pt modelId="{3DF94AC3-2FEB-4050-9EAE-6A58B533A836}" type="pres">
      <dgm:prSet presAssocID="{3EA95CCA-37A6-4C50-826B-6116DE4D035A}" presName="connectorText" presStyleLbl="sibTrans2D1" presStyleIdx="0" presStyleCnt="4"/>
      <dgm:spPr/>
    </dgm:pt>
    <dgm:pt modelId="{26783DDD-C7C1-4B9B-95E7-2D54AC2D92F0}" type="pres">
      <dgm:prSet presAssocID="{B826C7B9-80F5-49EE-821A-B3606BD56D24}" presName="node" presStyleLbl="node1" presStyleIdx="1" presStyleCnt="5">
        <dgm:presLayoutVars>
          <dgm:bulletEnabled val="1"/>
        </dgm:presLayoutVars>
      </dgm:prSet>
      <dgm:spPr/>
    </dgm:pt>
    <dgm:pt modelId="{10E5E3BB-6CA7-4D07-B07B-8791CD03AFA2}" type="pres">
      <dgm:prSet presAssocID="{2E3EF438-867F-40EA-BE80-87A09FD94F22}" presName="sibTrans" presStyleLbl="sibTrans2D1" presStyleIdx="1" presStyleCnt="4"/>
      <dgm:spPr/>
    </dgm:pt>
    <dgm:pt modelId="{3C38E486-9E8C-4709-8CDA-C165CB230B88}" type="pres">
      <dgm:prSet presAssocID="{2E3EF438-867F-40EA-BE80-87A09FD94F22}" presName="connectorText" presStyleLbl="sibTrans2D1" presStyleIdx="1" presStyleCnt="4"/>
      <dgm:spPr/>
    </dgm:pt>
    <dgm:pt modelId="{35923D2D-8E4B-4AE3-978C-D06D40ABDDDE}" type="pres">
      <dgm:prSet presAssocID="{A9455AA0-D3C8-450C-9FC5-D5B7E4B255AB}" presName="node" presStyleLbl="node1" presStyleIdx="2" presStyleCnt="5">
        <dgm:presLayoutVars>
          <dgm:bulletEnabled val="1"/>
        </dgm:presLayoutVars>
      </dgm:prSet>
      <dgm:spPr/>
    </dgm:pt>
    <dgm:pt modelId="{86F12E65-9731-4E77-92B3-73CAD973FC3D}" type="pres">
      <dgm:prSet presAssocID="{F2D160E8-F70F-4490-B903-7BAEA39D37AA}" presName="sibTrans" presStyleLbl="sibTrans2D1" presStyleIdx="2" presStyleCnt="4"/>
      <dgm:spPr/>
    </dgm:pt>
    <dgm:pt modelId="{9C387190-74B4-4DC9-9CB8-999A0AA138B5}" type="pres">
      <dgm:prSet presAssocID="{F2D160E8-F70F-4490-B903-7BAEA39D37AA}" presName="connectorText" presStyleLbl="sibTrans2D1" presStyleIdx="2" presStyleCnt="4"/>
      <dgm:spPr/>
    </dgm:pt>
    <dgm:pt modelId="{B61ED0E2-7AC7-414D-927D-15E743AE34C1}" type="pres">
      <dgm:prSet presAssocID="{FB2DC838-9720-4D53-9ADF-C15AA357BC0A}" presName="node" presStyleLbl="node1" presStyleIdx="3" presStyleCnt="5">
        <dgm:presLayoutVars>
          <dgm:bulletEnabled val="1"/>
        </dgm:presLayoutVars>
      </dgm:prSet>
      <dgm:spPr/>
    </dgm:pt>
    <dgm:pt modelId="{4EDBFF42-9F92-4E7E-BF68-AF561BDB8B92}" type="pres">
      <dgm:prSet presAssocID="{06D9A282-0AAB-437A-B84F-90F7E0FCEB0C}" presName="sibTrans" presStyleLbl="sibTrans2D1" presStyleIdx="3" presStyleCnt="4"/>
      <dgm:spPr/>
    </dgm:pt>
    <dgm:pt modelId="{D49BF2DC-94DA-4480-83B9-5FB801E87693}" type="pres">
      <dgm:prSet presAssocID="{06D9A282-0AAB-437A-B84F-90F7E0FCEB0C}" presName="connectorText" presStyleLbl="sibTrans2D1" presStyleIdx="3" presStyleCnt="4"/>
      <dgm:spPr/>
    </dgm:pt>
    <dgm:pt modelId="{D7D336F6-41E9-4E3A-964D-CBD8C70AED3A}" type="pres">
      <dgm:prSet presAssocID="{5817904D-4374-4654-BEB3-13B11451293C}" presName="node" presStyleLbl="node1" presStyleIdx="4" presStyleCnt="5">
        <dgm:presLayoutVars>
          <dgm:bulletEnabled val="1"/>
        </dgm:presLayoutVars>
      </dgm:prSet>
      <dgm:spPr/>
    </dgm:pt>
  </dgm:ptLst>
  <dgm:cxnLst>
    <dgm:cxn modelId="{7346B810-2772-47D6-B72D-D098FB65541D}" type="presOf" srcId="{2E3EF438-867F-40EA-BE80-87A09FD94F22}" destId="{10E5E3BB-6CA7-4D07-B07B-8791CD03AFA2}" srcOrd="0" destOrd="0" presId="urn:microsoft.com/office/officeart/2005/8/layout/process1"/>
    <dgm:cxn modelId="{660F1F16-D785-4F49-B97A-D036ADBE33C7}" srcId="{7AF882E4-A0AC-427F-8CC3-6DF46A6A241C}" destId="{5817904D-4374-4654-BEB3-13B11451293C}" srcOrd="4" destOrd="0" parTransId="{8AF457F8-DC9C-4AF5-AD46-71F79A7ADEFA}" sibTransId="{03B5E6CC-93AD-47AB-BB3B-D3AB6810B689}"/>
    <dgm:cxn modelId="{22212119-587B-4A9F-98D5-63DF85F9CE50}" type="presOf" srcId="{7AF882E4-A0AC-427F-8CC3-6DF46A6A241C}" destId="{C9EEF12D-B24F-4585-BAF3-26FF1A73F1F4}" srcOrd="0" destOrd="0" presId="urn:microsoft.com/office/officeart/2005/8/layout/process1"/>
    <dgm:cxn modelId="{5523365C-956F-4FC0-AD8B-3B7590D05D77}" type="presOf" srcId="{A9455AA0-D3C8-450C-9FC5-D5B7E4B255AB}" destId="{35923D2D-8E4B-4AE3-978C-D06D40ABDDDE}" srcOrd="0" destOrd="0" presId="urn:microsoft.com/office/officeart/2005/8/layout/process1"/>
    <dgm:cxn modelId="{0DB64864-67C5-4C2A-9082-FD9105246D38}" type="presOf" srcId="{FB2DC838-9720-4D53-9ADF-C15AA357BC0A}" destId="{B61ED0E2-7AC7-414D-927D-15E743AE34C1}" srcOrd="0" destOrd="0" presId="urn:microsoft.com/office/officeart/2005/8/layout/process1"/>
    <dgm:cxn modelId="{21AB8047-99AE-47FA-BDBE-5F5239179305}" type="presOf" srcId="{5817904D-4374-4654-BEB3-13B11451293C}" destId="{D7D336F6-41E9-4E3A-964D-CBD8C70AED3A}" srcOrd="0" destOrd="0" presId="urn:microsoft.com/office/officeart/2005/8/layout/process1"/>
    <dgm:cxn modelId="{0B551548-8F44-4E67-9E1D-03AF5D497ECD}" srcId="{7AF882E4-A0AC-427F-8CC3-6DF46A6A241C}" destId="{FB2DC838-9720-4D53-9ADF-C15AA357BC0A}" srcOrd="3" destOrd="0" parTransId="{E67AFD72-4520-4BF2-9D69-7EB6FC2C0A1F}" sibTransId="{06D9A282-0AAB-437A-B84F-90F7E0FCEB0C}"/>
    <dgm:cxn modelId="{36877E4C-4BCC-42F1-8D84-E70A3EF995AF}" type="presOf" srcId="{3EA95CCA-37A6-4C50-826B-6116DE4D035A}" destId="{2FFE3806-2DFE-4FB3-8C6D-03A4E7AB45ED}" srcOrd="0" destOrd="0" presId="urn:microsoft.com/office/officeart/2005/8/layout/process1"/>
    <dgm:cxn modelId="{D023BE6E-553E-40DB-B55B-E3C21A0FDB3A}" srcId="{7AF882E4-A0AC-427F-8CC3-6DF46A6A241C}" destId="{A9455AA0-D3C8-450C-9FC5-D5B7E4B255AB}" srcOrd="2" destOrd="0" parTransId="{FF4E1BF5-4C40-4290-B75B-6FFD178B22BB}" sibTransId="{F2D160E8-F70F-4490-B903-7BAEA39D37AA}"/>
    <dgm:cxn modelId="{523C2076-F5FC-40EB-8147-234909910777}" srcId="{7AF882E4-A0AC-427F-8CC3-6DF46A6A241C}" destId="{B826C7B9-80F5-49EE-821A-B3606BD56D24}" srcOrd="1" destOrd="0" parTransId="{76B41512-F5B1-4E96-B486-F2337205DF92}" sibTransId="{2E3EF438-867F-40EA-BE80-87A09FD94F22}"/>
    <dgm:cxn modelId="{9AC8B256-FFE8-48BC-B0C4-AB450EB1F957}" type="presOf" srcId="{BA04F9EE-86C8-40CA-831E-E491EC4BBB26}" destId="{004E2CD5-12D4-4D8C-BF55-4EEBC02C8682}" srcOrd="0" destOrd="0" presId="urn:microsoft.com/office/officeart/2005/8/layout/process1"/>
    <dgm:cxn modelId="{ABE30177-169D-4FD8-A7FC-BC44C1832F4E}" type="presOf" srcId="{06D9A282-0AAB-437A-B84F-90F7E0FCEB0C}" destId="{D49BF2DC-94DA-4480-83B9-5FB801E87693}" srcOrd="1" destOrd="0" presId="urn:microsoft.com/office/officeart/2005/8/layout/process1"/>
    <dgm:cxn modelId="{D67F347A-6277-4E73-9EE6-483DEADE9137}" type="presOf" srcId="{F2D160E8-F70F-4490-B903-7BAEA39D37AA}" destId="{86F12E65-9731-4E77-92B3-73CAD973FC3D}" srcOrd="0" destOrd="0" presId="urn:microsoft.com/office/officeart/2005/8/layout/process1"/>
    <dgm:cxn modelId="{3D1D0A89-4B5E-4CB6-9773-4894241989B5}" type="presOf" srcId="{3EA95CCA-37A6-4C50-826B-6116DE4D035A}" destId="{3DF94AC3-2FEB-4050-9EAE-6A58B533A836}" srcOrd="1" destOrd="0" presId="urn:microsoft.com/office/officeart/2005/8/layout/process1"/>
    <dgm:cxn modelId="{06C6DF8C-0B6C-4F27-89D0-5F32D3BDECA8}" type="presOf" srcId="{06D9A282-0AAB-437A-B84F-90F7E0FCEB0C}" destId="{4EDBFF42-9F92-4E7E-BF68-AF561BDB8B92}" srcOrd="0" destOrd="0" presId="urn:microsoft.com/office/officeart/2005/8/layout/process1"/>
    <dgm:cxn modelId="{43BC3F91-7B26-409A-9A6B-B962FF8EB5F8}" type="presOf" srcId="{2E3EF438-867F-40EA-BE80-87A09FD94F22}" destId="{3C38E486-9E8C-4709-8CDA-C165CB230B88}" srcOrd="1" destOrd="0" presId="urn:microsoft.com/office/officeart/2005/8/layout/process1"/>
    <dgm:cxn modelId="{E7F734AA-5BA7-4AC8-ADCE-53D0F03AAF12}" type="presOf" srcId="{F2D160E8-F70F-4490-B903-7BAEA39D37AA}" destId="{9C387190-74B4-4DC9-9CB8-999A0AA138B5}" srcOrd="1" destOrd="0" presId="urn:microsoft.com/office/officeart/2005/8/layout/process1"/>
    <dgm:cxn modelId="{9F9271F0-BEE0-4174-A292-7C1EF55B0409}" type="presOf" srcId="{B826C7B9-80F5-49EE-821A-B3606BD56D24}" destId="{26783DDD-C7C1-4B9B-95E7-2D54AC2D92F0}" srcOrd="0" destOrd="0" presId="urn:microsoft.com/office/officeart/2005/8/layout/process1"/>
    <dgm:cxn modelId="{166330FA-5EA8-48F9-B3E1-DC47CDAF4AEF}" srcId="{7AF882E4-A0AC-427F-8CC3-6DF46A6A241C}" destId="{BA04F9EE-86C8-40CA-831E-E491EC4BBB26}" srcOrd="0" destOrd="0" parTransId="{4A3F40A7-00E2-4FA1-8407-7DF369FD0A92}" sibTransId="{3EA95CCA-37A6-4C50-826B-6116DE4D035A}"/>
    <dgm:cxn modelId="{755F93FB-C6F8-47E6-B66E-3DEA6EA06541}" type="presParOf" srcId="{C9EEF12D-B24F-4585-BAF3-26FF1A73F1F4}" destId="{004E2CD5-12D4-4D8C-BF55-4EEBC02C8682}" srcOrd="0" destOrd="0" presId="urn:microsoft.com/office/officeart/2005/8/layout/process1"/>
    <dgm:cxn modelId="{28AEB109-EF0B-42DE-8D5E-A7042992B5B1}" type="presParOf" srcId="{C9EEF12D-B24F-4585-BAF3-26FF1A73F1F4}" destId="{2FFE3806-2DFE-4FB3-8C6D-03A4E7AB45ED}" srcOrd="1" destOrd="0" presId="urn:microsoft.com/office/officeart/2005/8/layout/process1"/>
    <dgm:cxn modelId="{1F32BEFC-055D-47F1-BB6E-6CF62F6EA7EC}" type="presParOf" srcId="{2FFE3806-2DFE-4FB3-8C6D-03A4E7AB45ED}" destId="{3DF94AC3-2FEB-4050-9EAE-6A58B533A836}" srcOrd="0" destOrd="0" presId="urn:microsoft.com/office/officeart/2005/8/layout/process1"/>
    <dgm:cxn modelId="{C668A1BE-48AA-4EBB-B662-62688212B56F}" type="presParOf" srcId="{C9EEF12D-B24F-4585-BAF3-26FF1A73F1F4}" destId="{26783DDD-C7C1-4B9B-95E7-2D54AC2D92F0}" srcOrd="2" destOrd="0" presId="urn:microsoft.com/office/officeart/2005/8/layout/process1"/>
    <dgm:cxn modelId="{81A808C9-1653-4E51-877E-6C4D3F616031}" type="presParOf" srcId="{C9EEF12D-B24F-4585-BAF3-26FF1A73F1F4}" destId="{10E5E3BB-6CA7-4D07-B07B-8791CD03AFA2}" srcOrd="3" destOrd="0" presId="urn:microsoft.com/office/officeart/2005/8/layout/process1"/>
    <dgm:cxn modelId="{C779612E-EC6D-4715-ABBA-D315D21C5066}" type="presParOf" srcId="{10E5E3BB-6CA7-4D07-B07B-8791CD03AFA2}" destId="{3C38E486-9E8C-4709-8CDA-C165CB230B88}" srcOrd="0" destOrd="0" presId="urn:microsoft.com/office/officeart/2005/8/layout/process1"/>
    <dgm:cxn modelId="{552E2A73-EFDE-4B4D-87B6-6423D7C509D6}" type="presParOf" srcId="{C9EEF12D-B24F-4585-BAF3-26FF1A73F1F4}" destId="{35923D2D-8E4B-4AE3-978C-D06D40ABDDDE}" srcOrd="4" destOrd="0" presId="urn:microsoft.com/office/officeart/2005/8/layout/process1"/>
    <dgm:cxn modelId="{72EF5CF5-96E3-4E81-B695-944A6139860C}" type="presParOf" srcId="{C9EEF12D-B24F-4585-BAF3-26FF1A73F1F4}" destId="{86F12E65-9731-4E77-92B3-73CAD973FC3D}" srcOrd="5" destOrd="0" presId="urn:microsoft.com/office/officeart/2005/8/layout/process1"/>
    <dgm:cxn modelId="{4D0619B4-5DAD-4AD9-87D2-6DF5E11BC0EA}" type="presParOf" srcId="{86F12E65-9731-4E77-92B3-73CAD973FC3D}" destId="{9C387190-74B4-4DC9-9CB8-999A0AA138B5}" srcOrd="0" destOrd="0" presId="urn:microsoft.com/office/officeart/2005/8/layout/process1"/>
    <dgm:cxn modelId="{085C9B7D-D3A1-4A76-88FF-C949A7A2DF0F}" type="presParOf" srcId="{C9EEF12D-B24F-4585-BAF3-26FF1A73F1F4}" destId="{B61ED0E2-7AC7-414D-927D-15E743AE34C1}" srcOrd="6" destOrd="0" presId="urn:microsoft.com/office/officeart/2005/8/layout/process1"/>
    <dgm:cxn modelId="{B7C79EA7-362A-490A-8A83-BE108D59BD1C}" type="presParOf" srcId="{C9EEF12D-B24F-4585-BAF3-26FF1A73F1F4}" destId="{4EDBFF42-9F92-4E7E-BF68-AF561BDB8B92}" srcOrd="7" destOrd="0" presId="urn:microsoft.com/office/officeart/2005/8/layout/process1"/>
    <dgm:cxn modelId="{0A1B5E12-E731-428B-A57B-F33D3FAFB277}" type="presParOf" srcId="{4EDBFF42-9F92-4E7E-BF68-AF561BDB8B92}" destId="{D49BF2DC-94DA-4480-83B9-5FB801E87693}" srcOrd="0" destOrd="0" presId="urn:microsoft.com/office/officeart/2005/8/layout/process1"/>
    <dgm:cxn modelId="{437E9757-1E34-4223-99F7-BA886BDE54CD}" type="presParOf" srcId="{C9EEF12D-B24F-4585-BAF3-26FF1A73F1F4}" destId="{D7D336F6-41E9-4E3A-964D-CBD8C70AED3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7E53FA-0251-4A41-A337-23D899DF7C3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58BADEF-EB91-4B8E-824D-F59759D8388E}">
      <dgm:prSet phldrT="[Text]" custT="1"/>
      <dgm:spPr/>
      <dgm:t>
        <a:bodyPr/>
        <a:lstStyle/>
        <a:p>
          <a:r>
            <a:rPr lang="en-US" sz="1800" b="1"/>
            <a:t>A.I Driven Pen Testing</a:t>
          </a:r>
        </a:p>
      </dgm:t>
    </dgm:pt>
    <dgm:pt modelId="{5655872F-E314-402D-A2A8-7CE0E4036FDD}" type="parTrans" cxnId="{7F9C2FD0-51CC-4381-804A-6364CD9FAA3E}">
      <dgm:prSet/>
      <dgm:spPr/>
      <dgm:t>
        <a:bodyPr/>
        <a:lstStyle/>
        <a:p>
          <a:endParaRPr lang="en-US"/>
        </a:p>
      </dgm:t>
    </dgm:pt>
    <dgm:pt modelId="{47C8DDC2-B5A9-4345-B502-02C00046C3A3}" type="sibTrans" cxnId="{7F9C2FD0-51CC-4381-804A-6364CD9FAA3E}">
      <dgm:prSet/>
      <dgm:spPr/>
      <dgm:t>
        <a:bodyPr/>
        <a:lstStyle/>
        <a:p>
          <a:endParaRPr lang="en-US"/>
        </a:p>
      </dgm:t>
    </dgm:pt>
    <dgm:pt modelId="{CBCF852C-4199-4BD2-8E8D-C4B9E3E21718}">
      <dgm:prSet phldrT="[Text]" custT="1"/>
      <dgm:spPr/>
      <dgm:t>
        <a:bodyPr/>
        <a:lstStyle/>
        <a:p>
          <a:r>
            <a:rPr lang="en-US" sz="1800" b="1"/>
            <a:t>Data Analysis</a:t>
          </a:r>
        </a:p>
      </dgm:t>
    </dgm:pt>
    <dgm:pt modelId="{A235899F-220E-43A9-8AE8-25F6BC527487}" type="parTrans" cxnId="{51F18E95-2543-4D26-8A9B-CB6D6FB64B02}">
      <dgm:prSet/>
      <dgm:spPr/>
      <dgm:t>
        <a:bodyPr/>
        <a:lstStyle/>
        <a:p>
          <a:endParaRPr lang="en-US"/>
        </a:p>
      </dgm:t>
    </dgm:pt>
    <dgm:pt modelId="{60DD03B6-BC30-4AE3-A106-85835864E5EA}" type="sibTrans" cxnId="{51F18E95-2543-4D26-8A9B-CB6D6FB64B02}">
      <dgm:prSet/>
      <dgm:spPr/>
      <dgm:t>
        <a:bodyPr/>
        <a:lstStyle/>
        <a:p>
          <a:endParaRPr lang="en-US"/>
        </a:p>
      </dgm:t>
    </dgm:pt>
    <dgm:pt modelId="{0906243D-9B4D-4C88-B543-F668DA686A11}">
      <dgm:prSet phldrT="[Text]" custT="1"/>
      <dgm:spPr/>
      <dgm:t>
        <a:bodyPr/>
        <a:lstStyle/>
        <a:p>
          <a:r>
            <a:rPr lang="en-US" sz="1800" b="1"/>
            <a:t>Pattern Recognition</a:t>
          </a:r>
        </a:p>
      </dgm:t>
    </dgm:pt>
    <dgm:pt modelId="{6810D0DB-8693-4D1F-B7F1-2B0C6DFAB06E}" type="parTrans" cxnId="{C435D040-176C-43CA-80C1-927452760926}">
      <dgm:prSet/>
      <dgm:spPr/>
      <dgm:t>
        <a:bodyPr/>
        <a:lstStyle/>
        <a:p>
          <a:endParaRPr lang="en-US"/>
        </a:p>
      </dgm:t>
    </dgm:pt>
    <dgm:pt modelId="{4198C7A6-1D5E-4D7E-9995-6BE338AA64F5}" type="sibTrans" cxnId="{C435D040-176C-43CA-80C1-927452760926}">
      <dgm:prSet/>
      <dgm:spPr/>
      <dgm:t>
        <a:bodyPr/>
        <a:lstStyle/>
        <a:p>
          <a:endParaRPr lang="en-US"/>
        </a:p>
      </dgm:t>
    </dgm:pt>
    <dgm:pt modelId="{2C5925D0-2AA5-4CDB-880A-8797B144E30E}">
      <dgm:prSet phldrT="[Text]" custT="1"/>
      <dgm:spPr/>
      <dgm:t>
        <a:bodyPr/>
        <a:lstStyle/>
        <a:p>
          <a:r>
            <a:rPr lang="en-US" sz="1800" b="1"/>
            <a:t>Automated Testing</a:t>
          </a:r>
        </a:p>
      </dgm:t>
    </dgm:pt>
    <dgm:pt modelId="{942AA09E-F6D6-4A92-94A8-E88709B16D74}" type="parTrans" cxnId="{03D17439-4063-45DC-A427-667727655D1F}">
      <dgm:prSet/>
      <dgm:spPr/>
      <dgm:t>
        <a:bodyPr/>
        <a:lstStyle/>
        <a:p>
          <a:endParaRPr lang="en-US"/>
        </a:p>
      </dgm:t>
    </dgm:pt>
    <dgm:pt modelId="{F7A2BB3C-7619-4A76-85D7-638713584F89}" type="sibTrans" cxnId="{03D17439-4063-45DC-A427-667727655D1F}">
      <dgm:prSet/>
      <dgm:spPr/>
      <dgm:t>
        <a:bodyPr/>
        <a:lstStyle/>
        <a:p>
          <a:endParaRPr lang="en-US"/>
        </a:p>
      </dgm:t>
    </dgm:pt>
    <dgm:pt modelId="{4F042E69-D1BA-40B4-8DDB-3DBE536409E8}">
      <dgm:prSet phldrT="[Text]" custT="1"/>
      <dgm:spPr/>
      <dgm:t>
        <a:bodyPr/>
        <a:lstStyle/>
        <a:p>
          <a:r>
            <a:rPr lang="en-US" sz="1800" b="1"/>
            <a:t>Adaptive Strategies</a:t>
          </a:r>
        </a:p>
      </dgm:t>
    </dgm:pt>
    <dgm:pt modelId="{83C6661A-8D53-4059-99FA-276D52B9B2C5}" type="parTrans" cxnId="{4B2EE09A-1F79-42C3-A783-499FAB1665E9}">
      <dgm:prSet/>
      <dgm:spPr/>
      <dgm:t>
        <a:bodyPr/>
        <a:lstStyle/>
        <a:p>
          <a:endParaRPr lang="en-US"/>
        </a:p>
      </dgm:t>
    </dgm:pt>
    <dgm:pt modelId="{1F367EFE-7CDA-4256-AE06-31D2DA7ECA77}" type="sibTrans" cxnId="{4B2EE09A-1F79-42C3-A783-499FAB1665E9}">
      <dgm:prSet/>
      <dgm:spPr/>
      <dgm:t>
        <a:bodyPr/>
        <a:lstStyle/>
        <a:p>
          <a:endParaRPr lang="en-US"/>
        </a:p>
      </dgm:t>
    </dgm:pt>
    <dgm:pt modelId="{E4AB8D98-597F-4FAE-86B1-2CE9A25ABC61}">
      <dgm:prSet phldrT="[Text]" custT="1"/>
      <dgm:spPr/>
      <dgm:t>
        <a:bodyPr/>
        <a:lstStyle/>
        <a:p>
          <a:r>
            <a:rPr lang="en-US" sz="1800" b="1"/>
            <a:t>Predictive Analysis</a:t>
          </a:r>
        </a:p>
      </dgm:t>
    </dgm:pt>
    <dgm:pt modelId="{C601C5F8-50C8-4FE8-AB4A-92FCAD5BFBA2}" type="parTrans" cxnId="{B2CE81A3-09FC-4125-9060-AD951420722B}">
      <dgm:prSet/>
      <dgm:spPr/>
      <dgm:t>
        <a:bodyPr/>
        <a:lstStyle/>
        <a:p>
          <a:endParaRPr lang="en-US"/>
        </a:p>
      </dgm:t>
    </dgm:pt>
    <dgm:pt modelId="{C33241BB-40E7-45B8-B216-D022BFB0D9DE}" type="sibTrans" cxnId="{B2CE81A3-09FC-4125-9060-AD951420722B}">
      <dgm:prSet/>
      <dgm:spPr/>
      <dgm:t>
        <a:bodyPr/>
        <a:lstStyle/>
        <a:p>
          <a:endParaRPr lang="en-US"/>
        </a:p>
      </dgm:t>
    </dgm:pt>
    <dgm:pt modelId="{98826914-F2F1-4C3C-BDBB-CC0C190BC40A}">
      <dgm:prSet phldrT="[Text]" custT="1"/>
      <dgm:spPr/>
      <dgm:t>
        <a:bodyPr/>
        <a:lstStyle/>
        <a:p>
          <a:r>
            <a:rPr lang="en-US" sz="1800" b="1"/>
            <a:t>Continuous Monitoring</a:t>
          </a:r>
        </a:p>
      </dgm:t>
    </dgm:pt>
    <dgm:pt modelId="{130F2004-9096-4364-8F44-3B0B18DCD9F4}" type="parTrans" cxnId="{246B42C1-8B9E-4BB4-B940-2C8972E85C57}">
      <dgm:prSet/>
      <dgm:spPr/>
      <dgm:t>
        <a:bodyPr/>
        <a:lstStyle/>
        <a:p>
          <a:endParaRPr lang="en-US"/>
        </a:p>
      </dgm:t>
    </dgm:pt>
    <dgm:pt modelId="{52426BB5-B5F8-4F49-8CB4-65C822105F6C}" type="sibTrans" cxnId="{246B42C1-8B9E-4BB4-B940-2C8972E85C57}">
      <dgm:prSet/>
      <dgm:spPr/>
      <dgm:t>
        <a:bodyPr/>
        <a:lstStyle/>
        <a:p>
          <a:endParaRPr lang="en-US"/>
        </a:p>
      </dgm:t>
    </dgm:pt>
    <dgm:pt modelId="{24185741-90D7-4834-9BEC-3F25392AE368}" type="pres">
      <dgm:prSet presAssocID="{967E53FA-0251-4A41-A337-23D899DF7C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BD75CEF-26ED-4385-BA93-E6622D910534}" type="pres">
      <dgm:prSet presAssocID="{C58BADEF-EB91-4B8E-824D-F59759D8388E}" presName="hierRoot1" presStyleCnt="0">
        <dgm:presLayoutVars>
          <dgm:hierBranch val="init"/>
        </dgm:presLayoutVars>
      </dgm:prSet>
      <dgm:spPr/>
    </dgm:pt>
    <dgm:pt modelId="{8A9D2E65-0074-4DB0-B9B8-45CA42AAC52A}" type="pres">
      <dgm:prSet presAssocID="{C58BADEF-EB91-4B8E-824D-F59759D8388E}" presName="rootComposite1" presStyleCnt="0"/>
      <dgm:spPr/>
    </dgm:pt>
    <dgm:pt modelId="{963A481E-34E2-4600-9C5A-97DB7B6886CD}" type="pres">
      <dgm:prSet presAssocID="{C58BADEF-EB91-4B8E-824D-F59759D8388E}" presName="rootText1" presStyleLbl="node0" presStyleIdx="0" presStyleCnt="1" custScaleX="138739">
        <dgm:presLayoutVars>
          <dgm:chPref val="3"/>
        </dgm:presLayoutVars>
      </dgm:prSet>
      <dgm:spPr>
        <a:prstGeom prst="roundRect">
          <a:avLst/>
        </a:prstGeom>
      </dgm:spPr>
    </dgm:pt>
    <dgm:pt modelId="{4CD62497-D1F0-4689-AEC1-35A4AFC2A0A8}" type="pres">
      <dgm:prSet presAssocID="{C58BADEF-EB91-4B8E-824D-F59759D8388E}" presName="rootConnector1" presStyleLbl="node1" presStyleIdx="0" presStyleCnt="0"/>
      <dgm:spPr/>
    </dgm:pt>
    <dgm:pt modelId="{84C20E5E-579F-4E74-9690-C0530574D16E}" type="pres">
      <dgm:prSet presAssocID="{C58BADEF-EB91-4B8E-824D-F59759D8388E}" presName="hierChild2" presStyleCnt="0"/>
      <dgm:spPr/>
    </dgm:pt>
    <dgm:pt modelId="{13361117-B28F-467A-891F-8029C164CD07}" type="pres">
      <dgm:prSet presAssocID="{A235899F-220E-43A9-8AE8-25F6BC527487}" presName="Name64" presStyleLbl="parChTrans1D2" presStyleIdx="0" presStyleCnt="3"/>
      <dgm:spPr/>
    </dgm:pt>
    <dgm:pt modelId="{A90C4EB7-B736-4FAF-B1A1-467EC492116A}" type="pres">
      <dgm:prSet presAssocID="{CBCF852C-4199-4BD2-8E8D-C4B9E3E21718}" presName="hierRoot2" presStyleCnt="0">
        <dgm:presLayoutVars>
          <dgm:hierBranch val="init"/>
        </dgm:presLayoutVars>
      </dgm:prSet>
      <dgm:spPr/>
    </dgm:pt>
    <dgm:pt modelId="{99A8993C-276E-4F96-840A-94E332A92EEB}" type="pres">
      <dgm:prSet presAssocID="{CBCF852C-4199-4BD2-8E8D-C4B9E3E21718}" presName="rootComposite" presStyleCnt="0"/>
      <dgm:spPr/>
    </dgm:pt>
    <dgm:pt modelId="{48F79952-B314-42C5-A8A5-F26D437772D4}" type="pres">
      <dgm:prSet presAssocID="{CBCF852C-4199-4BD2-8E8D-C4B9E3E21718}" presName="rootText" presStyleLbl="node2" presStyleIdx="0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5954F9CC-AED6-433C-A460-8694C7C4DFED}" type="pres">
      <dgm:prSet presAssocID="{CBCF852C-4199-4BD2-8E8D-C4B9E3E21718}" presName="rootConnector" presStyleLbl="node2" presStyleIdx="0" presStyleCnt="3"/>
      <dgm:spPr/>
    </dgm:pt>
    <dgm:pt modelId="{F9183AFD-4881-426A-B1A8-58B4F512A9EB}" type="pres">
      <dgm:prSet presAssocID="{CBCF852C-4199-4BD2-8E8D-C4B9E3E21718}" presName="hierChild4" presStyleCnt="0"/>
      <dgm:spPr/>
    </dgm:pt>
    <dgm:pt modelId="{DFDF8BFC-545B-40F4-B758-31ED88F9B538}" type="pres">
      <dgm:prSet presAssocID="{CBCF852C-4199-4BD2-8E8D-C4B9E3E21718}" presName="hierChild5" presStyleCnt="0"/>
      <dgm:spPr/>
    </dgm:pt>
    <dgm:pt modelId="{308DA72B-3A13-4C1C-ABC6-CBA6E28FAFEB}" type="pres">
      <dgm:prSet presAssocID="{6810D0DB-8693-4D1F-B7F1-2B0C6DFAB06E}" presName="Name64" presStyleLbl="parChTrans1D2" presStyleIdx="1" presStyleCnt="3"/>
      <dgm:spPr/>
    </dgm:pt>
    <dgm:pt modelId="{D4DECC4A-66B4-407A-9259-A21BE30BEB86}" type="pres">
      <dgm:prSet presAssocID="{0906243D-9B4D-4C88-B543-F668DA686A11}" presName="hierRoot2" presStyleCnt="0">
        <dgm:presLayoutVars>
          <dgm:hierBranch val="init"/>
        </dgm:presLayoutVars>
      </dgm:prSet>
      <dgm:spPr/>
    </dgm:pt>
    <dgm:pt modelId="{D523E808-41F6-4C18-97C5-AEE94EB2C12B}" type="pres">
      <dgm:prSet presAssocID="{0906243D-9B4D-4C88-B543-F668DA686A11}" presName="rootComposite" presStyleCnt="0"/>
      <dgm:spPr/>
    </dgm:pt>
    <dgm:pt modelId="{15C2A00F-E676-4835-9F55-37145CA371E4}" type="pres">
      <dgm:prSet presAssocID="{0906243D-9B4D-4C88-B543-F668DA686A11}" presName="rootText" presStyleLbl="node2" presStyleIdx="1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2A6E42C6-284C-4143-8FD7-31059C110426}" type="pres">
      <dgm:prSet presAssocID="{0906243D-9B4D-4C88-B543-F668DA686A11}" presName="rootConnector" presStyleLbl="node2" presStyleIdx="1" presStyleCnt="3"/>
      <dgm:spPr/>
    </dgm:pt>
    <dgm:pt modelId="{B70F41F7-2FAB-46A6-8CB1-829661562065}" type="pres">
      <dgm:prSet presAssocID="{0906243D-9B4D-4C88-B543-F668DA686A11}" presName="hierChild4" presStyleCnt="0"/>
      <dgm:spPr/>
    </dgm:pt>
    <dgm:pt modelId="{8D0D3580-196E-4DFD-B94F-3CD2FFCB960F}" type="pres">
      <dgm:prSet presAssocID="{83C6661A-8D53-4059-99FA-276D52B9B2C5}" presName="Name64" presStyleLbl="parChTrans1D3" presStyleIdx="0" presStyleCnt="3"/>
      <dgm:spPr/>
    </dgm:pt>
    <dgm:pt modelId="{065C0C4E-CA67-4970-8877-213E7699C8DB}" type="pres">
      <dgm:prSet presAssocID="{4F042E69-D1BA-40B4-8DDB-3DBE536409E8}" presName="hierRoot2" presStyleCnt="0">
        <dgm:presLayoutVars>
          <dgm:hierBranch val="init"/>
        </dgm:presLayoutVars>
      </dgm:prSet>
      <dgm:spPr/>
    </dgm:pt>
    <dgm:pt modelId="{BD341536-383F-4569-9809-F59591F7D859}" type="pres">
      <dgm:prSet presAssocID="{4F042E69-D1BA-40B4-8DDB-3DBE536409E8}" presName="rootComposite" presStyleCnt="0"/>
      <dgm:spPr/>
    </dgm:pt>
    <dgm:pt modelId="{32185E3D-C8AA-4754-B9C2-5E45D86ACAE5}" type="pres">
      <dgm:prSet presAssocID="{4F042E69-D1BA-40B4-8DDB-3DBE536409E8}" presName="rootText" presStyleLbl="node3" presStyleIdx="0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16976426-0635-42BE-A0A1-6C7F88F9BAF8}" type="pres">
      <dgm:prSet presAssocID="{4F042E69-D1BA-40B4-8DDB-3DBE536409E8}" presName="rootConnector" presStyleLbl="node3" presStyleIdx="0" presStyleCnt="3"/>
      <dgm:spPr/>
    </dgm:pt>
    <dgm:pt modelId="{D31B9058-7DFD-44F3-97D9-C1D7C14CB177}" type="pres">
      <dgm:prSet presAssocID="{4F042E69-D1BA-40B4-8DDB-3DBE536409E8}" presName="hierChild4" presStyleCnt="0"/>
      <dgm:spPr/>
    </dgm:pt>
    <dgm:pt modelId="{BF201220-0952-41F7-A37C-7C649456ACFD}" type="pres">
      <dgm:prSet presAssocID="{4F042E69-D1BA-40B4-8DDB-3DBE536409E8}" presName="hierChild5" presStyleCnt="0"/>
      <dgm:spPr/>
    </dgm:pt>
    <dgm:pt modelId="{B66C56EE-D186-42DD-BE56-B1BC49CA3B5B}" type="pres">
      <dgm:prSet presAssocID="{C601C5F8-50C8-4FE8-AB4A-92FCAD5BFBA2}" presName="Name64" presStyleLbl="parChTrans1D3" presStyleIdx="1" presStyleCnt="3"/>
      <dgm:spPr/>
    </dgm:pt>
    <dgm:pt modelId="{E44464D2-2A84-4845-B570-49EEEC678E23}" type="pres">
      <dgm:prSet presAssocID="{E4AB8D98-597F-4FAE-86B1-2CE9A25ABC61}" presName="hierRoot2" presStyleCnt="0">
        <dgm:presLayoutVars>
          <dgm:hierBranch val="init"/>
        </dgm:presLayoutVars>
      </dgm:prSet>
      <dgm:spPr/>
    </dgm:pt>
    <dgm:pt modelId="{F767F7EF-359D-473C-AD6B-70ABE1A623BC}" type="pres">
      <dgm:prSet presAssocID="{E4AB8D98-597F-4FAE-86B1-2CE9A25ABC61}" presName="rootComposite" presStyleCnt="0"/>
      <dgm:spPr/>
    </dgm:pt>
    <dgm:pt modelId="{769D85AD-3C5E-471E-BDA6-3D6C9C2B71AD}" type="pres">
      <dgm:prSet presAssocID="{E4AB8D98-597F-4FAE-86B1-2CE9A25ABC61}" presName="rootText" presStyleLbl="node3" presStyleIdx="1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DCA6C7A4-8110-4CFE-B94E-2F09B1C7E8F6}" type="pres">
      <dgm:prSet presAssocID="{E4AB8D98-597F-4FAE-86B1-2CE9A25ABC61}" presName="rootConnector" presStyleLbl="node3" presStyleIdx="1" presStyleCnt="3"/>
      <dgm:spPr/>
    </dgm:pt>
    <dgm:pt modelId="{8150E518-7520-49F2-A013-EA333920A8CA}" type="pres">
      <dgm:prSet presAssocID="{E4AB8D98-597F-4FAE-86B1-2CE9A25ABC61}" presName="hierChild4" presStyleCnt="0"/>
      <dgm:spPr/>
    </dgm:pt>
    <dgm:pt modelId="{152F04E2-531A-440C-9F27-A56414B3069A}" type="pres">
      <dgm:prSet presAssocID="{E4AB8D98-597F-4FAE-86B1-2CE9A25ABC61}" presName="hierChild5" presStyleCnt="0"/>
      <dgm:spPr/>
    </dgm:pt>
    <dgm:pt modelId="{D8E07A44-380E-4ECF-B1F1-3B2094668679}" type="pres">
      <dgm:prSet presAssocID="{130F2004-9096-4364-8F44-3B0B18DCD9F4}" presName="Name64" presStyleLbl="parChTrans1D3" presStyleIdx="2" presStyleCnt="3"/>
      <dgm:spPr/>
    </dgm:pt>
    <dgm:pt modelId="{7C9B5B7C-C484-469C-9453-8842B4A97F6B}" type="pres">
      <dgm:prSet presAssocID="{98826914-F2F1-4C3C-BDBB-CC0C190BC40A}" presName="hierRoot2" presStyleCnt="0">
        <dgm:presLayoutVars>
          <dgm:hierBranch val="init"/>
        </dgm:presLayoutVars>
      </dgm:prSet>
      <dgm:spPr/>
    </dgm:pt>
    <dgm:pt modelId="{4DD7C8A9-7F91-48CC-9E3C-AFA96ABD2A7C}" type="pres">
      <dgm:prSet presAssocID="{98826914-F2F1-4C3C-BDBB-CC0C190BC40A}" presName="rootComposite" presStyleCnt="0"/>
      <dgm:spPr/>
    </dgm:pt>
    <dgm:pt modelId="{670FF5F2-57AA-4C6C-8CA8-D095248079BD}" type="pres">
      <dgm:prSet presAssocID="{98826914-F2F1-4C3C-BDBB-CC0C190BC40A}" presName="rootText" presStyleLbl="node3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875294F2-2260-41A8-9D28-18AFA8906B26}" type="pres">
      <dgm:prSet presAssocID="{98826914-F2F1-4C3C-BDBB-CC0C190BC40A}" presName="rootConnector" presStyleLbl="node3" presStyleIdx="2" presStyleCnt="3"/>
      <dgm:spPr/>
    </dgm:pt>
    <dgm:pt modelId="{1DA2E2EE-2CE5-4BB1-B9F1-5CA3878B7484}" type="pres">
      <dgm:prSet presAssocID="{98826914-F2F1-4C3C-BDBB-CC0C190BC40A}" presName="hierChild4" presStyleCnt="0"/>
      <dgm:spPr/>
    </dgm:pt>
    <dgm:pt modelId="{829761AB-5E02-4BB8-AA7A-56FE19EF0771}" type="pres">
      <dgm:prSet presAssocID="{98826914-F2F1-4C3C-BDBB-CC0C190BC40A}" presName="hierChild5" presStyleCnt="0"/>
      <dgm:spPr/>
    </dgm:pt>
    <dgm:pt modelId="{263E938D-3963-4429-9517-E17C0A7F4862}" type="pres">
      <dgm:prSet presAssocID="{0906243D-9B4D-4C88-B543-F668DA686A11}" presName="hierChild5" presStyleCnt="0"/>
      <dgm:spPr/>
    </dgm:pt>
    <dgm:pt modelId="{4B4FD872-745B-422D-848F-8BD4986969AE}" type="pres">
      <dgm:prSet presAssocID="{942AA09E-F6D6-4A92-94A8-E88709B16D74}" presName="Name64" presStyleLbl="parChTrans1D2" presStyleIdx="2" presStyleCnt="3"/>
      <dgm:spPr/>
    </dgm:pt>
    <dgm:pt modelId="{9B0B6DEE-B073-438E-938A-7CD3DCEFC1AC}" type="pres">
      <dgm:prSet presAssocID="{2C5925D0-2AA5-4CDB-880A-8797B144E30E}" presName="hierRoot2" presStyleCnt="0">
        <dgm:presLayoutVars>
          <dgm:hierBranch val="init"/>
        </dgm:presLayoutVars>
      </dgm:prSet>
      <dgm:spPr/>
    </dgm:pt>
    <dgm:pt modelId="{F370C2E0-071C-4D21-A14A-395D6D3393C3}" type="pres">
      <dgm:prSet presAssocID="{2C5925D0-2AA5-4CDB-880A-8797B144E30E}" presName="rootComposite" presStyleCnt="0"/>
      <dgm:spPr/>
    </dgm:pt>
    <dgm:pt modelId="{5D116D0C-55C9-43AC-B18A-71DF18322071}" type="pres">
      <dgm:prSet presAssocID="{2C5925D0-2AA5-4CDB-880A-8797B144E30E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8E97DF27-8F88-45E2-8A83-EFC75CB16D92}" type="pres">
      <dgm:prSet presAssocID="{2C5925D0-2AA5-4CDB-880A-8797B144E30E}" presName="rootConnector" presStyleLbl="node2" presStyleIdx="2" presStyleCnt="3"/>
      <dgm:spPr/>
    </dgm:pt>
    <dgm:pt modelId="{9DA0A425-3090-45B4-8CC9-06C13C3EE11D}" type="pres">
      <dgm:prSet presAssocID="{2C5925D0-2AA5-4CDB-880A-8797B144E30E}" presName="hierChild4" presStyleCnt="0"/>
      <dgm:spPr/>
    </dgm:pt>
    <dgm:pt modelId="{B2101516-73E6-4E00-AD6D-77018C1B2895}" type="pres">
      <dgm:prSet presAssocID="{2C5925D0-2AA5-4CDB-880A-8797B144E30E}" presName="hierChild5" presStyleCnt="0"/>
      <dgm:spPr/>
    </dgm:pt>
    <dgm:pt modelId="{31935862-9624-4D4B-8C34-922E74134E78}" type="pres">
      <dgm:prSet presAssocID="{C58BADEF-EB91-4B8E-824D-F59759D8388E}" presName="hierChild3" presStyleCnt="0"/>
      <dgm:spPr/>
    </dgm:pt>
  </dgm:ptLst>
  <dgm:cxnLst>
    <dgm:cxn modelId="{178B6C0B-17A1-40FE-A71D-1359E604E5BC}" type="presOf" srcId="{6810D0DB-8693-4D1F-B7F1-2B0C6DFAB06E}" destId="{308DA72B-3A13-4C1C-ABC6-CBA6E28FAFEB}" srcOrd="0" destOrd="0" presId="urn:microsoft.com/office/officeart/2009/3/layout/HorizontalOrganizationChart"/>
    <dgm:cxn modelId="{2C02A10E-CF67-4B8E-9C1B-AD2CE93B3F48}" type="presOf" srcId="{98826914-F2F1-4C3C-BDBB-CC0C190BC40A}" destId="{875294F2-2260-41A8-9D28-18AFA8906B26}" srcOrd="1" destOrd="0" presId="urn:microsoft.com/office/officeart/2009/3/layout/HorizontalOrganizationChart"/>
    <dgm:cxn modelId="{267DF91B-E836-4BF9-B5DA-D52A0A34A543}" type="presOf" srcId="{967E53FA-0251-4A41-A337-23D899DF7C3C}" destId="{24185741-90D7-4834-9BEC-3F25392AE368}" srcOrd="0" destOrd="0" presId="urn:microsoft.com/office/officeart/2009/3/layout/HorizontalOrganizationChart"/>
    <dgm:cxn modelId="{8E841625-3554-4077-9BB8-C84576F1DADE}" type="presOf" srcId="{942AA09E-F6D6-4A92-94A8-E88709B16D74}" destId="{4B4FD872-745B-422D-848F-8BD4986969AE}" srcOrd="0" destOrd="0" presId="urn:microsoft.com/office/officeart/2009/3/layout/HorizontalOrganizationChart"/>
    <dgm:cxn modelId="{8488EB28-4440-4F69-A1D3-46BBEDC9C523}" type="presOf" srcId="{83C6661A-8D53-4059-99FA-276D52B9B2C5}" destId="{8D0D3580-196E-4DFD-B94F-3CD2FFCB960F}" srcOrd="0" destOrd="0" presId="urn:microsoft.com/office/officeart/2009/3/layout/HorizontalOrganizationChart"/>
    <dgm:cxn modelId="{3445F52B-9F09-445C-A6E3-53073FE82A9C}" type="presOf" srcId="{2C5925D0-2AA5-4CDB-880A-8797B144E30E}" destId="{8E97DF27-8F88-45E2-8A83-EFC75CB16D92}" srcOrd="1" destOrd="0" presId="urn:microsoft.com/office/officeart/2009/3/layout/HorizontalOrganizationChart"/>
    <dgm:cxn modelId="{998CF436-97B7-4BCF-8F94-15F1116F898D}" type="presOf" srcId="{C58BADEF-EB91-4B8E-824D-F59759D8388E}" destId="{4CD62497-D1F0-4689-AEC1-35A4AFC2A0A8}" srcOrd="1" destOrd="0" presId="urn:microsoft.com/office/officeart/2009/3/layout/HorizontalOrganizationChart"/>
    <dgm:cxn modelId="{03D17439-4063-45DC-A427-667727655D1F}" srcId="{C58BADEF-EB91-4B8E-824D-F59759D8388E}" destId="{2C5925D0-2AA5-4CDB-880A-8797B144E30E}" srcOrd="2" destOrd="0" parTransId="{942AA09E-F6D6-4A92-94A8-E88709B16D74}" sibTransId="{F7A2BB3C-7619-4A76-85D7-638713584F89}"/>
    <dgm:cxn modelId="{DF9E313B-3ABB-4307-89BC-765A0017F638}" type="presOf" srcId="{4F042E69-D1BA-40B4-8DDB-3DBE536409E8}" destId="{16976426-0635-42BE-A0A1-6C7F88F9BAF8}" srcOrd="1" destOrd="0" presId="urn:microsoft.com/office/officeart/2009/3/layout/HorizontalOrganizationChart"/>
    <dgm:cxn modelId="{75523E3D-A09F-4F9E-9A2E-4C8EB142D78F}" type="presOf" srcId="{CBCF852C-4199-4BD2-8E8D-C4B9E3E21718}" destId="{5954F9CC-AED6-433C-A460-8694C7C4DFED}" srcOrd="1" destOrd="0" presId="urn:microsoft.com/office/officeart/2009/3/layout/HorizontalOrganizationChart"/>
    <dgm:cxn modelId="{C435D040-176C-43CA-80C1-927452760926}" srcId="{C58BADEF-EB91-4B8E-824D-F59759D8388E}" destId="{0906243D-9B4D-4C88-B543-F668DA686A11}" srcOrd="1" destOrd="0" parTransId="{6810D0DB-8693-4D1F-B7F1-2B0C6DFAB06E}" sibTransId="{4198C7A6-1D5E-4D7E-9995-6BE338AA64F5}"/>
    <dgm:cxn modelId="{1AC05042-F084-44AF-A2A2-9AFF791B9A25}" type="presOf" srcId="{CBCF852C-4199-4BD2-8E8D-C4B9E3E21718}" destId="{48F79952-B314-42C5-A8A5-F26D437772D4}" srcOrd="0" destOrd="0" presId="urn:microsoft.com/office/officeart/2009/3/layout/HorizontalOrganizationChart"/>
    <dgm:cxn modelId="{FE2ED144-C4B0-4707-AAAD-FC3B58087EA2}" type="presOf" srcId="{E4AB8D98-597F-4FAE-86B1-2CE9A25ABC61}" destId="{769D85AD-3C5E-471E-BDA6-3D6C9C2B71AD}" srcOrd="0" destOrd="0" presId="urn:microsoft.com/office/officeart/2009/3/layout/HorizontalOrganizationChart"/>
    <dgm:cxn modelId="{EA755C4E-B23B-4432-B289-2A0B238ACEA1}" type="presOf" srcId="{C58BADEF-EB91-4B8E-824D-F59759D8388E}" destId="{963A481E-34E2-4600-9C5A-97DB7B6886CD}" srcOrd="0" destOrd="0" presId="urn:microsoft.com/office/officeart/2009/3/layout/HorizontalOrganizationChart"/>
    <dgm:cxn modelId="{D9D84A85-AEF3-45BF-8CD7-84F84FA557E3}" type="presOf" srcId="{4F042E69-D1BA-40B4-8DDB-3DBE536409E8}" destId="{32185E3D-C8AA-4754-B9C2-5E45D86ACAE5}" srcOrd="0" destOrd="0" presId="urn:microsoft.com/office/officeart/2009/3/layout/HorizontalOrganizationChart"/>
    <dgm:cxn modelId="{51F18E95-2543-4D26-8A9B-CB6D6FB64B02}" srcId="{C58BADEF-EB91-4B8E-824D-F59759D8388E}" destId="{CBCF852C-4199-4BD2-8E8D-C4B9E3E21718}" srcOrd="0" destOrd="0" parTransId="{A235899F-220E-43A9-8AE8-25F6BC527487}" sibTransId="{60DD03B6-BC30-4AE3-A106-85835864E5EA}"/>
    <dgm:cxn modelId="{4B2EE09A-1F79-42C3-A783-499FAB1665E9}" srcId="{0906243D-9B4D-4C88-B543-F668DA686A11}" destId="{4F042E69-D1BA-40B4-8DDB-3DBE536409E8}" srcOrd="0" destOrd="0" parTransId="{83C6661A-8D53-4059-99FA-276D52B9B2C5}" sibTransId="{1F367EFE-7CDA-4256-AE06-31D2DA7ECA77}"/>
    <dgm:cxn modelId="{B2CE81A3-09FC-4125-9060-AD951420722B}" srcId="{0906243D-9B4D-4C88-B543-F668DA686A11}" destId="{E4AB8D98-597F-4FAE-86B1-2CE9A25ABC61}" srcOrd="1" destOrd="0" parTransId="{C601C5F8-50C8-4FE8-AB4A-92FCAD5BFBA2}" sibTransId="{C33241BB-40E7-45B8-B216-D022BFB0D9DE}"/>
    <dgm:cxn modelId="{4E9267AE-6395-42F8-9BA0-F37AF714C4FB}" type="presOf" srcId="{0906243D-9B4D-4C88-B543-F668DA686A11}" destId="{2A6E42C6-284C-4143-8FD7-31059C110426}" srcOrd="1" destOrd="0" presId="urn:microsoft.com/office/officeart/2009/3/layout/HorizontalOrganizationChart"/>
    <dgm:cxn modelId="{A77BC3C0-AE1F-4498-9663-755DED986AC9}" type="presOf" srcId="{130F2004-9096-4364-8F44-3B0B18DCD9F4}" destId="{D8E07A44-380E-4ECF-B1F1-3B2094668679}" srcOrd="0" destOrd="0" presId="urn:microsoft.com/office/officeart/2009/3/layout/HorizontalOrganizationChart"/>
    <dgm:cxn modelId="{246B42C1-8B9E-4BB4-B940-2C8972E85C57}" srcId="{0906243D-9B4D-4C88-B543-F668DA686A11}" destId="{98826914-F2F1-4C3C-BDBB-CC0C190BC40A}" srcOrd="2" destOrd="0" parTransId="{130F2004-9096-4364-8F44-3B0B18DCD9F4}" sibTransId="{52426BB5-B5F8-4F49-8CB4-65C822105F6C}"/>
    <dgm:cxn modelId="{4000A8C1-268B-49AD-A327-B1C94CBB28EA}" type="presOf" srcId="{2C5925D0-2AA5-4CDB-880A-8797B144E30E}" destId="{5D116D0C-55C9-43AC-B18A-71DF18322071}" srcOrd="0" destOrd="0" presId="urn:microsoft.com/office/officeart/2009/3/layout/HorizontalOrganizationChart"/>
    <dgm:cxn modelId="{F655DFC3-F1EA-4F90-AFB8-4B9F8BBB0D7A}" type="presOf" srcId="{C601C5F8-50C8-4FE8-AB4A-92FCAD5BFBA2}" destId="{B66C56EE-D186-42DD-BE56-B1BC49CA3B5B}" srcOrd="0" destOrd="0" presId="urn:microsoft.com/office/officeart/2009/3/layout/HorizontalOrganizationChart"/>
    <dgm:cxn modelId="{7F9C2FD0-51CC-4381-804A-6364CD9FAA3E}" srcId="{967E53FA-0251-4A41-A337-23D899DF7C3C}" destId="{C58BADEF-EB91-4B8E-824D-F59759D8388E}" srcOrd="0" destOrd="0" parTransId="{5655872F-E314-402D-A2A8-7CE0E4036FDD}" sibTransId="{47C8DDC2-B5A9-4345-B502-02C00046C3A3}"/>
    <dgm:cxn modelId="{8D45B6EC-5FF0-4591-A414-9766168AAF1E}" type="presOf" srcId="{0906243D-9B4D-4C88-B543-F668DA686A11}" destId="{15C2A00F-E676-4835-9F55-37145CA371E4}" srcOrd="0" destOrd="0" presId="urn:microsoft.com/office/officeart/2009/3/layout/HorizontalOrganizationChart"/>
    <dgm:cxn modelId="{D13B85F6-82E9-4A37-8C40-A10442B5169D}" type="presOf" srcId="{A235899F-220E-43A9-8AE8-25F6BC527487}" destId="{13361117-B28F-467A-891F-8029C164CD07}" srcOrd="0" destOrd="0" presId="urn:microsoft.com/office/officeart/2009/3/layout/HorizontalOrganizationChart"/>
    <dgm:cxn modelId="{26116DFD-E5D9-4E08-9F46-B9BCE622D08F}" type="presOf" srcId="{98826914-F2F1-4C3C-BDBB-CC0C190BC40A}" destId="{670FF5F2-57AA-4C6C-8CA8-D095248079BD}" srcOrd="0" destOrd="0" presId="urn:microsoft.com/office/officeart/2009/3/layout/HorizontalOrganizationChart"/>
    <dgm:cxn modelId="{F778FEFE-7712-4D30-9E29-49EAD1E07AEC}" type="presOf" srcId="{E4AB8D98-597F-4FAE-86B1-2CE9A25ABC61}" destId="{DCA6C7A4-8110-4CFE-B94E-2F09B1C7E8F6}" srcOrd="1" destOrd="0" presId="urn:microsoft.com/office/officeart/2009/3/layout/HorizontalOrganizationChart"/>
    <dgm:cxn modelId="{4AD732FC-5FE4-4985-8EFD-1067BA65BF6B}" type="presParOf" srcId="{24185741-90D7-4834-9BEC-3F25392AE368}" destId="{FBD75CEF-26ED-4385-BA93-E6622D910534}" srcOrd="0" destOrd="0" presId="urn:microsoft.com/office/officeart/2009/3/layout/HorizontalOrganizationChart"/>
    <dgm:cxn modelId="{B752D47A-C09F-43EF-BB01-266DE313FDE1}" type="presParOf" srcId="{FBD75CEF-26ED-4385-BA93-E6622D910534}" destId="{8A9D2E65-0074-4DB0-B9B8-45CA42AAC52A}" srcOrd="0" destOrd="0" presId="urn:microsoft.com/office/officeart/2009/3/layout/HorizontalOrganizationChart"/>
    <dgm:cxn modelId="{5A9924F8-E832-48E5-A552-BEBAF25313DA}" type="presParOf" srcId="{8A9D2E65-0074-4DB0-B9B8-45CA42AAC52A}" destId="{963A481E-34E2-4600-9C5A-97DB7B6886CD}" srcOrd="0" destOrd="0" presId="urn:microsoft.com/office/officeart/2009/3/layout/HorizontalOrganizationChart"/>
    <dgm:cxn modelId="{D9EB31CC-D3D2-4AAE-8F72-E430602E5F95}" type="presParOf" srcId="{8A9D2E65-0074-4DB0-B9B8-45CA42AAC52A}" destId="{4CD62497-D1F0-4689-AEC1-35A4AFC2A0A8}" srcOrd="1" destOrd="0" presId="urn:microsoft.com/office/officeart/2009/3/layout/HorizontalOrganizationChart"/>
    <dgm:cxn modelId="{9949EC69-D4AB-455B-A1A9-02DE8231D7D9}" type="presParOf" srcId="{FBD75CEF-26ED-4385-BA93-E6622D910534}" destId="{84C20E5E-579F-4E74-9690-C0530574D16E}" srcOrd="1" destOrd="0" presId="urn:microsoft.com/office/officeart/2009/3/layout/HorizontalOrganizationChart"/>
    <dgm:cxn modelId="{B854A5E3-7EFA-4EDC-936D-CB4F80C7DA13}" type="presParOf" srcId="{84C20E5E-579F-4E74-9690-C0530574D16E}" destId="{13361117-B28F-467A-891F-8029C164CD07}" srcOrd="0" destOrd="0" presId="urn:microsoft.com/office/officeart/2009/3/layout/HorizontalOrganizationChart"/>
    <dgm:cxn modelId="{2A258117-2ACA-4EF5-AD08-3125A1A5BE91}" type="presParOf" srcId="{84C20E5E-579F-4E74-9690-C0530574D16E}" destId="{A90C4EB7-B736-4FAF-B1A1-467EC492116A}" srcOrd="1" destOrd="0" presId="urn:microsoft.com/office/officeart/2009/3/layout/HorizontalOrganizationChart"/>
    <dgm:cxn modelId="{AE8AC59E-6AE8-4B88-9279-375DDDD3697E}" type="presParOf" srcId="{A90C4EB7-B736-4FAF-B1A1-467EC492116A}" destId="{99A8993C-276E-4F96-840A-94E332A92EEB}" srcOrd="0" destOrd="0" presId="urn:microsoft.com/office/officeart/2009/3/layout/HorizontalOrganizationChart"/>
    <dgm:cxn modelId="{34F7049D-2E28-4773-A51C-75BB80A641D2}" type="presParOf" srcId="{99A8993C-276E-4F96-840A-94E332A92EEB}" destId="{48F79952-B314-42C5-A8A5-F26D437772D4}" srcOrd="0" destOrd="0" presId="urn:microsoft.com/office/officeart/2009/3/layout/HorizontalOrganizationChart"/>
    <dgm:cxn modelId="{6FCE5AA4-DF1F-4BF4-B46C-C1FA2F93A478}" type="presParOf" srcId="{99A8993C-276E-4F96-840A-94E332A92EEB}" destId="{5954F9CC-AED6-433C-A460-8694C7C4DFED}" srcOrd="1" destOrd="0" presId="urn:microsoft.com/office/officeart/2009/3/layout/HorizontalOrganizationChart"/>
    <dgm:cxn modelId="{1E62CF13-A4FE-4103-A726-4BB4CAE21046}" type="presParOf" srcId="{A90C4EB7-B736-4FAF-B1A1-467EC492116A}" destId="{F9183AFD-4881-426A-B1A8-58B4F512A9EB}" srcOrd="1" destOrd="0" presId="urn:microsoft.com/office/officeart/2009/3/layout/HorizontalOrganizationChart"/>
    <dgm:cxn modelId="{6FE7E2C3-10D0-4501-8787-BE628447189E}" type="presParOf" srcId="{A90C4EB7-B736-4FAF-B1A1-467EC492116A}" destId="{DFDF8BFC-545B-40F4-B758-31ED88F9B538}" srcOrd="2" destOrd="0" presId="urn:microsoft.com/office/officeart/2009/3/layout/HorizontalOrganizationChart"/>
    <dgm:cxn modelId="{D358DAAE-95D3-4ECE-9AF1-23DC7B1449E9}" type="presParOf" srcId="{84C20E5E-579F-4E74-9690-C0530574D16E}" destId="{308DA72B-3A13-4C1C-ABC6-CBA6E28FAFEB}" srcOrd="2" destOrd="0" presId="urn:microsoft.com/office/officeart/2009/3/layout/HorizontalOrganizationChart"/>
    <dgm:cxn modelId="{52150752-3FAF-41F8-AA24-AAB3129A4BF6}" type="presParOf" srcId="{84C20E5E-579F-4E74-9690-C0530574D16E}" destId="{D4DECC4A-66B4-407A-9259-A21BE30BEB86}" srcOrd="3" destOrd="0" presId="urn:microsoft.com/office/officeart/2009/3/layout/HorizontalOrganizationChart"/>
    <dgm:cxn modelId="{81449223-DB7A-4FC5-8D0F-162E1CFE4E59}" type="presParOf" srcId="{D4DECC4A-66B4-407A-9259-A21BE30BEB86}" destId="{D523E808-41F6-4C18-97C5-AEE94EB2C12B}" srcOrd="0" destOrd="0" presId="urn:microsoft.com/office/officeart/2009/3/layout/HorizontalOrganizationChart"/>
    <dgm:cxn modelId="{0879631C-6938-4393-8C63-4934EC7179BA}" type="presParOf" srcId="{D523E808-41F6-4C18-97C5-AEE94EB2C12B}" destId="{15C2A00F-E676-4835-9F55-37145CA371E4}" srcOrd="0" destOrd="0" presId="urn:microsoft.com/office/officeart/2009/3/layout/HorizontalOrganizationChart"/>
    <dgm:cxn modelId="{E41FFAE8-4A08-486D-B325-D22EA53673A7}" type="presParOf" srcId="{D523E808-41F6-4C18-97C5-AEE94EB2C12B}" destId="{2A6E42C6-284C-4143-8FD7-31059C110426}" srcOrd="1" destOrd="0" presId="urn:microsoft.com/office/officeart/2009/3/layout/HorizontalOrganizationChart"/>
    <dgm:cxn modelId="{1D04DABF-C920-4BFD-B3C5-AF912FBA4687}" type="presParOf" srcId="{D4DECC4A-66B4-407A-9259-A21BE30BEB86}" destId="{B70F41F7-2FAB-46A6-8CB1-829661562065}" srcOrd="1" destOrd="0" presId="urn:microsoft.com/office/officeart/2009/3/layout/HorizontalOrganizationChart"/>
    <dgm:cxn modelId="{AE225A6E-35EB-47B0-B3BE-1D608FCC2DC5}" type="presParOf" srcId="{B70F41F7-2FAB-46A6-8CB1-829661562065}" destId="{8D0D3580-196E-4DFD-B94F-3CD2FFCB960F}" srcOrd="0" destOrd="0" presId="urn:microsoft.com/office/officeart/2009/3/layout/HorizontalOrganizationChart"/>
    <dgm:cxn modelId="{079381BA-4F06-43C8-8DF4-39424D3E4CC7}" type="presParOf" srcId="{B70F41F7-2FAB-46A6-8CB1-829661562065}" destId="{065C0C4E-CA67-4970-8877-213E7699C8DB}" srcOrd="1" destOrd="0" presId="urn:microsoft.com/office/officeart/2009/3/layout/HorizontalOrganizationChart"/>
    <dgm:cxn modelId="{55B6721B-5A1D-4BCD-9939-0C825279ABF5}" type="presParOf" srcId="{065C0C4E-CA67-4970-8877-213E7699C8DB}" destId="{BD341536-383F-4569-9809-F59591F7D859}" srcOrd="0" destOrd="0" presId="urn:microsoft.com/office/officeart/2009/3/layout/HorizontalOrganizationChart"/>
    <dgm:cxn modelId="{A53B5E8D-3BC6-42CC-A429-F89ED66EDD61}" type="presParOf" srcId="{BD341536-383F-4569-9809-F59591F7D859}" destId="{32185E3D-C8AA-4754-B9C2-5E45D86ACAE5}" srcOrd="0" destOrd="0" presId="urn:microsoft.com/office/officeart/2009/3/layout/HorizontalOrganizationChart"/>
    <dgm:cxn modelId="{DD5715AC-4E40-455D-A29E-81F90A42D40A}" type="presParOf" srcId="{BD341536-383F-4569-9809-F59591F7D859}" destId="{16976426-0635-42BE-A0A1-6C7F88F9BAF8}" srcOrd="1" destOrd="0" presId="urn:microsoft.com/office/officeart/2009/3/layout/HorizontalOrganizationChart"/>
    <dgm:cxn modelId="{FCA3E38C-8C67-4D8C-BE3F-CE1C53A446A8}" type="presParOf" srcId="{065C0C4E-CA67-4970-8877-213E7699C8DB}" destId="{D31B9058-7DFD-44F3-97D9-C1D7C14CB177}" srcOrd="1" destOrd="0" presId="urn:microsoft.com/office/officeart/2009/3/layout/HorizontalOrganizationChart"/>
    <dgm:cxn modelId="{73FF6F9A-A357-4C7A-AAB4-038AF13B4B50}" type="presParOf" srcId="{065C0C4E-CA67-4970-8877-213E7699C8DB}" destId="{BF201220-0952-41F7-A37C-7C649456ACFD}" srcOrd="2" destOrd="0" presId="urn:microsoft.com/office/officeart/2009/3/layout/HorizontalOrganizationChart"/>
    <dgm:cxn modelId="{8850D548-643A-4C1F-A041-E1CDAE3F7255}" type="presParOf" srcId="{B70F41F7-2FAB-46A6-8CB1-829661562065}" destId="{B66C56EE-D186-42DD-BE56-B1BC49CA3B5B}" srcOrd="2" destOrd="0" presId="urn:microsoft.com/office/officeart/2009/3/layout/HorizontalOrganizationChart"/>
    <dgm:cxn modelId="{521D3954-98F6-4692-A79D-B15DECC3E26A}" type="presParOf" srcId="{B70F41F7-2FAB-46A6-8CB1-829661562065}" destId="{E44464D2-2A84-4845-B570-49EEEC678E23}" srcOrd="3" destOrd="0" presId="urn:microsoft.com/office/officeart/2009/3/layout/HorizontalOrganizationChart"/>
    <dgm:cxn modelId="{9F8B41FA-49A8-41C4-B0D2-DBC2EA2FCD01}" type="presParOf" srcId="{E44464D2-2A84-4845-B570-49EEEC678E23}" destId="{F767F7EF-359D-473C-AD6B-70ABE1A623BC}" srcOrd="0" destOrd="0" presId="urn:microsoft.com/office/officeart/2009/3/layout/HorizontalOrganizationChart"/>
    <dgm:cxn modelId="{FCCB16D2-C5DD-4F62-99DA-E715F23ED67F}" type="presParOf" srcId="{F767F7EF-359D-473C-AD6B-70ABE1A623BC}" destId="{769D85AD-3C5E-471E-BDA6-3D6C9C2B71AD}" srcOrd="0" destOrd="0" presId="urn:microsoft.com/office/officeart/2009/3/layout/HorizontalOrganizationChart"/>
    <dgm:cxn modelId="{CF167427-5B7E-42CD-BE74-0C7FC042FFF0}" type="presParOf" srcId="{F767F7EF-359D-473C-AD6B-70ABE1A623BC}" destId="{DCA6C7A4-8110-4CFE-B94E-2F09B1C7E8F6}" srcOrd="1" destOrd="0" presId="urn:microsoft.com/office/officeart/2009/3/layout/HorizontalOrganizationChart"/>
    <dgm:cxn modelId="{6B889B7B-8264-436D-B2BF-013D05FFE6B6}" type="presParOf" srcId="{E44464D2-2A84-4845-B570-49EEEC678E23}" destId="{8150E518-7520-49F2-A013-EA333920A8CA}" srcOrd="1" destOrd="0" presId="urn:microsoft.com/office/officeart/2009/3/layout/HorizontalOrganizationChart"/>
    <dgm:cxn modelId="{50D9A7E3-E95E-49E9-9092-9ECA55ED3275}" type="presParOf" srcId="{E44464D2-2A84-4845-B570-49EEEC678E23}" destId="{152F04E2-531A-440C-9F27-A56414B3069A}" srcOrd="2" destOrd="0" presId="urn:microsoft.com/office/officeart/2009/3/layout/HorizontalOrganizationChart"/>
    <dgm:cxn modelId="{F47D1431-C996-4DA8-B112-1114B19E29CA}" type="presParOf" srcId="{B70F41F7-2FAB-46A6-8CB1-829661562065}" destId="{D8E07A44-380E-4ECF-B1F1-3B2094668679}" srcOrd="4" destOrd="0" presId="urn:microsoft.com/office/officeart/2009/3/layout/HorizontalOrganizationChart"/>
    <dgm:cxn modelId="{9377D340-C1CB-43B0-83D4-B1BD9A596037}" type="presParOf" srcId="{B70F41F7-2FAB-46A6-8CB1-829661562065}" destId="{7C9B5B7C-C484-469C-9453-8842B4A97F6B}" srcOrd="5" destOrd="0" presId="urn:microsoft.com/office/officeart/2009/3/layout/HorizontalOrganizationChart"/>
    <dgm:cxn modelId="{AC64C8AB-C545-4C57-8151-E10E53E83071}" type="presParOf" srcId="{7C9B5B7C-C484-469C-9453-8842B4A97F6B}" destId="{4DD7C8A9-7F91-48CC-9E3C-AFA96ABD2A7C}" srcOrd="0" destOrd="0" presId="urn:microsoft.com/office/officeart/2009/3/layout/HorizontalOrganizationChart"/>
    <dgm:cxn modelId="{F0005A89-96BE-4B82-B920-278D99727CEE}" type="presParOf" srcId="{4DD7C8A9-7F91-48CC-9E3C-AFA96ABD2A7C}" destId="{670FF5F2-57AA-4C6C-8CA8-D095248079BD}" srcOrd="0" destOrd="0" presId="urn:microsoft.com/office/officeart/2009/3/layout/HorizontalOrganizationChart"/>
    <dgm:cxn modelId="{45048265-FE13-4C7A-B825-F26612D6D128}" type="presParOf" srcId="{4DD7C8A9-7F91-48CC-9E3C-AFA96ABD2A7C}" destId="{875294F2-2260-41A8-9D28-18AFA8906B26}" srcOrd="1" destOrd="0" presId="urn:microsoft.com/office/officeart/2009/3/layout/HorizontalOrganizationChart"/>
    <dgm:cxn modelId="{10D336EE-4075-4570-9050-AB4ED4FB44A8}" type="presParOf" srcId="{7C9B5B7C-C484-469C-9453-8842B4A97F6B}" destId="{1DA2E2EE-2CE5-4BB1-B9F1-5CA3878B7484}" srcOrd="1" destOrd="0" presId="urn:microsoft.com/office/officeart/2009/3/layout/HorizontalOrganizationChart"/>
    <dgm:cxn modelId="{BE737852-8194-470B-BAE8-4EE8EB44CC17}" type="presParOf" srcId="{7C9B5B7C-C484-469C-9453-8842B4A97F6B}" destId="{829761AB-5E02-4BB8-AA7A-56FE19EF0771}" srcOrd="2" destOrd="0" presId="urn:microsoft.com/office/officeart/2009/3/layout/HorizontalOrganizationChart"/>
    <dgm:cxn modelId="{B544292C-6416-499F-9B77-964C0AD17E08}" type="presParOf" srcId="{D4DECC4A-66B4-407A-9259-A21BE30BEB86}" destId="{263E938D-3963-4429-9517-E17C0A7F4862}" srcOrd="2" destOrd="0" presId="urn:microsoft.com/office/officeart/2009/3/layout/HorizontalOrganizationChart"/>
    <dgm:cxn modelId="{64BFE527-E399-4E7D-88FE-AE1FC9D7D7A6}" type="presParOf" srcId="{84C20E5E-579F-4E74-9690-C0530574D16E}" destId="{4B4FD872-745B-422D-848F-8BD4986969AE}" srcOrd="4" destOrd="0" presId="urn:microsoft.com/office/officeart/2009/3/layout/HorizontalOrganizationChart"/>
    <dgm:cxn modelId="{91BC06CF-8E6A-4DBC-B1D7-6670D8A36F53}" type="presParOf" srcId="{84C20E5E-579F-4E74-9690-C0530574D16E}" destId="{9B0B6DEE-B073-438E-938A-7CD3DCEFC1AC}" srcOrd="5" destOrd="0" presId="urn:microsoft.com/office/officeart/2009/3/layout/HorizontalOrganizationChart"/>
    <dgm:cxn modelId="{EBA6B093-7A62-4621-B7CE-930529334F29}" type="presParOf" srcId="{9B0B6DEE-B073-438E-938A-7CD3DCEFC1AC}" destId="{F370C2E0-071C-4D21-A14A-395D6D3393C3}" srcOrd="0" destOrd="0" presId="urn:microsoft.com/office/officeart/2009/3/layout/HorizontalOrganizationChart"/>
    <dgm:cxn modelId="{6D2AC755-FEF0-47D3-A191-006C8261E54F}" type="presParOf" srcId="{F370C2E0-071C-4D21-A14A-395D6D3393C3}" destId="{5D116D0C-55C9-43AC-B18A-71DF18322071}" srcOrd="0" destOrd="0" presId="urn:microsoft.com/office/officeart/2009/3/layout/HorizontalOrganizationChart"/>
    <dgm:cxn modelId="{FD00844D-01F4-4058-802D-48618A6D097C}" type="presParOf" srcId="{F370C2E0-071C-4D21-A14A-395D6D3393C3}" destId="{8E97DF27-8F88-45E2-8A83-EFC75CB16D92}" srcOrd="1" destOrd="0" presId="urn:microsoft.com/office/officeart/2009/3/layout/HorizontalOrganizationChart"/>
    <dgm:cxn modelId="{5C9CC079-167C-4F71-9371-C25546FA932E}" type="presParOf" srcId="{9B0B6DEE-B073-438E-938A-7CD3DCEFC1AC}" destId="{9DA0A425-3090-45B4-8CC9-06C13C3EE11D}" srcOrd="1" destOrd="0" presId="urn:microsoft.com/office/officeart/2009/3/layout/HorizontalOrganizationChart"/>
    <dgm:cxn modelId="{1488B28F-C9E8-437F-A61B-6D066F6A5713}" type="presParOf" srcId="{9B0B6DEE-B073-438E-938A-7CD3DCEFC1AC}" destId="{B2101516-73E6-4E00-AD6D-77018C1B2895}" srcOrd="2" destOrd="0" presId="urn:microsoft.com/office/officeart/2009/3/layout/HorizontalOrganizationChart"/>
    <dgm:cxn modelId="{93049B4C-87A6-4436-AB22-C67382D1DF59}" type="presParOf" srcId="{FBD75CEF-26ED-4385-BA93-E6622D910534}" destId="{31935862-9624-4D4B-8C34-922E74134E7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E1F0E-BF9A-472A-A7A9-442A7BA326EE}">
      <dsp:nvSpPr>
        <dsp:cNvPr id="0" name=""/>
        <dsp:cNvSpPr/>
      </dsp:nvSpPr>
      <dsp:spPr>
        <a:xfrm>
          <a:off x="239" y="111281"/>
          <a:ext cx="3022234" cy="11752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Traditional Pen Testing</a:t>
          </a:r>
        </a:p>
      </dsp:txBody>
      <dsp:txXfrm>
        <a:off x="239" y="111281"/>
        <a:ext cx="3022234" cy="783476"/>
      </dsp:txXfrm>
    </dsp:sp>
    <dsp:sp modelId="{97D67C55-6B62-4B2E-95F6-AE52027C57F1}">
      <dsp:nvSpPr>
        <dsp:cNvPr id="0" name=""/>
        <dsp:cNvSpPr/>
      </dsp:nvSpPr>
      <dsp:spPr>
        <a:xfrm>
          <a:off x="780080" y="894758"/>
          <a:ext cx="2477383" cy="115200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C44C2-0B9B-465C-B865-936FF6D826F7}">
      <dsp:nvSpPr>
        <dsp:cNvPr id="0" name=""/>
        <dsp:cNvSpPr/>
      </dsp:nvSpPr>
      <dsp:spPr>
        <a:xfrm>
          <a:off x="3329929" y="194621"/>
          <a:ext cx="651806" cy="61679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329929" y="317980"/>
        <a:ext cx="466767" cy="370078"/>
      </dsp:txXfrm>
    </dsp:sp>
    <dsp:sp modelId="{1AACC443-524F-4B70-89DD-EA221EC59BDC}">
      <dsp:nvSpPr>
        <dsp:cNvPr id="0" name=""/>
        <dsp:cNvSpPr/>
      </dsp:nvSpPr>
      <dsp:spPr>
        <a:xfrm>
          <a:off x="4252297" y="111281"/>
          <a:ext cx="3198252" cy="11752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Automated Pen Testing</a:t>
          </a:r>
        </a:p>
      </dsp:txBody>
      <dsp:txXfrm>
        <a:off x="4252297" y="111281"/>
        <a:ext cx="3198252" cy="783476"/>
      </dsp:txXfrm>
    </dsp:sp>
    <dsp:sp modelId="{FF7F8239-273A-4465-8D25-14B5BBF8A763}">
      <dsp:nvSpPr>
        <dsp:cNvPr id="0" name=""/>
        <dsp:cNvSpPr/>
      </dsp:nvSpPr>
      <dsp:spPr>
        <a:xfrm>
          <a:off x="5120147" y="894758"/>
          <a:ext cx="2477383" cy="115200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33B6-30D1-4328-91D1-36A23BB8EB64}">
      <dsp:nvSpPr>
        <dsp:cNvPr id="0" name=""/>
        <dsp:cNvSpPr/>
      </dsp:nvSpPr>
      <dsp:spPr>
        <a:xfrm>
          <a:off x="7736002" y="194621"/>
          <a:ext cx="605161" cy="61679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36002" y="317980"/>
        <a:ext cx="423613" cy="370078"/>
      </dsp:txXfrm>
    </dsp:sp>
    <dsp:sp modelId="{E4EBFE9B-72AB-4628-BFFC-61FE410CC0D3}">
      <dsp:nvSpPr>
        <dsp:cNvPr id="0" name=""/>
        <dsp:cNvSpPr/>
      </dsp:nvSpPr>
      <dsp:spPr>
        <a:xfrm>
          <a:off x="8592363" y="111281"/>
          <a:ext cx="2477383" cy="11752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A.I. Assisted and Driven Pen Testing</a:t>
          </a:r>
        </a:p>
      </dsp:txBody>
      <dsp:txXfrm>
        <a:off x="8592363" y="111281"/>
        <a:ext cx="2477383" cy="783476"/>
      </dsp:txXfrm>
    </dsp:sp>
    <dsp:sp modelId="{8FA4DC74-395A-4974-9A62-4878291FCB13}">
      <dsp:nvSpPr>
        <dsp:cNvPr id="0" name=""/>
        <dsp:cNvSpPr/>
      </dsp:nvSpPr>
      <dsp:spPr>
        <a:xfrm>
          <a:off x="9099779" y="894758"/>
          <a:ext cx="2477383" cy="115200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3219A-9260-4819-86E1-BA88C9E497EF}">
      <dsp:nvSpPr>
        <dsp:cNvPr id="0" name=""/>
        <dsp:cNvSpPr/>
      </dsp:nvSpPr>
      <dsp:spPr>
        <a:xfrm>
          <a:off x="13856" y="680607"/>
          <a:ext cx="1132823" cy="891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Planning</a:t>
          </a:r>
          <a:endParaRPr lang="en-US" sz="1200" kern="1200"/>
        </a:p>
      </dsp:txBody>
      <dsp:txXfrm>
        <a:off x="39975" y="706726"/>
        <a:ext cx="1080585" cy="839526"/>
      </dsp:txXfrm>
    </dsp:sp>
    <dsp:sp modelId="{664D3DF6-2B45-42AA-9FA0-6B1D4CD752B5}">
      <dsp:nvSpPr>
        <dsp:cNvPr id="0" name=""/>
        <dsp:cNvSpPr/>
      </dsp:nvSpPr>
      <dsp:spPr>
        <a:xfrm>
          <a:off x="1295307" y="942191"/>
          <a:ext cx="315090" cy="36859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295307" y="1015910"/>
        <a:ext cx="220563" cy="221158"/>
      </dsp:txXfrm>
    </dsp:sp>
    <dsp:sp modelId="{DA0091C9-FABF-4284-A3AC-20416970AF3A}">
      <dsp:nvSpPr>
        <dsp:cNvPr id="0" name=""/>
        <dsp:cNvSpPr/>
      </dsp:nvSpPr>
      <dsp:spPr>
        <a:xfrm>
          <a:off x="1741189" y="680607"/>
          <a:ext cx="1865304" cy="891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Reconnaissance</a:t>
          </a:r>
          <a:endParaRPr lang="en-US" sz="1600" kern="1200"/>
        </a:p>
      </dsp:txBody>
      <dsp:txXfrm>
        <a:off x="1767308" y="706726"/>
        <a:ext cx="1813066" cy="839526"/>
      </dsp:txXfrm>
    </dsp:sp>
    <dsp:sp modelId="{7749A797-A05C-4AB8-9C22-91E06A83E2FC}">
      <dsp:nvSpPr>
        <dsp:cNvPr id="0" name=""/>
        <dsp:cNvSpPr/>
      </dsp:nvSpPr>
      <dsp:spPr>
        <a:xfrm>
          <a:off x="3755122" y="942191"/>
          <a:ext cx="315090" cy="36859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5122" y="1015910"/>
        <a:ext cx="220563" cy="221158"/>
      </dsp:txXfrm>
    </dsp:sp>
    <dsp:sp modelId="{6CCBB9CF-DA50-464A-8AC6-8B5F5985F5CE}">
      <dsp:nvSpPr>
        <dsp:cNvPr id="0" name=""/>
        <dsp:cNvSpPr/>
      </dsp:nvSpPr>
      <dsp:spPr>
        <a:xfrm>
          <a:off x="4201004" y="680607"/>
          <a:ext cx="1126804" cy="891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Scanning</a:t>
          </a:r>
          <a:endParaRPr lang="en-US" sz="1200" kern="1200"/>
        </a:p>
      </dsp:txBody>
      <dsp:txXfrm>
        <a:off x="4227123" y="706726"/>
        <a:ext cx="1074566" cy="839526"/>
      </dsp:txXfrm>
    </dsp:sp>
    <dsp:sp modelId="{985EF52F-01B2-4907-8D06-0349FF038E62}">
      <dsp:nvSpPr>
        <dsp:cNvPr id="0" name=""/>
        <dsp:cNvSpPr/>
      </dsp:nvSpPr>
      <dsp:spPr>
        <a:xfrm>
          <a:off x="5476436" y="942191"/>
          <a:ext cx="315090" cy="36859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476436" y="1015910"/>
        <a:ext cx="220563" cy="221158"/>
      </dsp:txXfrm>
    </dsp:sp>
    <dsp:sp modelId="{512BF7B1-6AF3-4AA1-B610-071462C0F86F}">
      <dsp:nvSpPr>
        <dsp:cNvPr id="0" name=""/>
        <dsp:cNvSpPr/>
      </dsp:nvSpPr>
      <dsp:spPr>
        <a:xfrm>
          <a:off x="5922319" y="680607"/>
          <a:ext cx="1265369" cy="891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Gaining access</a:t>
          </a:r>
          <a:endParaRPr lang="en-US" sz="1600" kern="1200"/>
        </a:p>
      </dsp:txBody>
      <dsp:txXfrm>
        <a:off x="5948438" y="706726"/>
        <a:ext cx="1213131" cy="839526"/>
      </dsp:txXfrm>
    </dsp:sp>
    <dsp:sp modelId="{D2DAB7A7-BF1A-4D62-9717-1F45D2B03954}">
      <dsp:nvSpPr>
        <dsp:cNvPr id="0" name=""/>
        <dsp:cNvSpPr/>
      </dsp:nvSpPr>
      <dsp:spPr>
        <a:xfrm>
          <a:off x="7336316" y="942191"/>
          <a:ext cx="315090" cy="36859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336316" y="1015910"/>
        <a:ext cx="220563" cy="221158"/>
      </dsp:txXfrm>
    </dsp:sp>
    <dsp:sp modelId="{5376A887-E7CA-44EF-8990-CA5336996A87}">
      <dsp:nvSpPr>
        <dsp:cNvPr id="0" name=""/>
        <dsp:cNvSpPr/>
      </dsp:nvSpPr>
      <dsp:spPr>
        <a:xfrm>
          <a:off x="7782198" y="680607"/>
          <a:ext cx="1486274" cy="891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Maintaining access</a:t>
          </a:r>
          <a:endParaRPr lang="en-US" sz="1600" kern="1200"/>
        </a:p>
      </dsp:txBody>
      <dsp:txXfrm>
        <a:off x="7808317" y="706726"/>
        <a:ext cx="1434036" cy="839526"/>
      </dsp:txXfrm>
    </dsp:sp>
    <dsp:sp modelId="{3CC2E3FC-0F89-450E-83C7-B6C12BD6B31D}">
      <dsp:nvSpPr>
        <dsp:cNvPr id="0" name=""/>
        <dsp:cNvSpPr/>
      </dsp:nvSpPr>
      <dsp:spPr>
        <a:xfrm>
          <a:off x="9417101" y="942191"/>
          <a:ext cx="315090" cy="36859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9417101" y="1015910"/>
        <a:ext cx="220563" cy="221158"/>
      </dsp:txXfrm>
    </dsp:sp>
    <dsp:sp modelId="{DFCDE5F1-2D22-49AC-B977-2FDC573BCA69}">
      <dsp:nvSpPr>
        <dsp:cNvPr id="0" name=""/>
        <dsp:cNvSpPr/>
      </dsp:nvSpPr>
      <dsp:spPr>
        <a:xfrm>
          <a:off x="9862983" y="680607"/>
          <a:ext cx="1887123" cy="891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Analysis/reporting</a:t>
          </a:r>
        </a:p>
      </dsp:txBody>
      <dsp:txXfrm>
        <a:off x="9889102" y="706726"/>
        <a:ext cx="1834885" cy="839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4E2CD5-12D4-4D8C-BF55-4EEBC02C8682}">
      <dsp:nvSpPr>
        <dsp:cNvPr id="0" name=""/>
        <dsp:cNvSpPr/>
      </dsp:nvSpPr>
      <dsp:spPr>
        <a:xfrm>
          <a:off x="5481" y="804591"/>
          <a:ext cx="1699137" cy="1019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15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Automated Reconnaissance</a:t>
          </a:r>
          <a:endParaRPr lang="en-US" sz="1500" b="1" kern="1200"/>
        </a:p>
      </dsp:txBody>
      <dsp:txXfrm>
        <a:off x="35341" y="834451"/>
        <a:ext cx="1639417" cy="959762"/>
      </dsp:txXfrm>
    </dsp:sp>
    <dsp:sp modelId="{2FFE3806-2DFE-4FB3-8C6D-03A4E7AB45ED}">
      <dsp:nvSpPr>
        <dsp:cNvPr id="0" name=""/>
        <dsp:cNvSpPr/>
      </dsp:nvSpPr>
      <dsp:spPr>
        <a:xfrm>
          <a:off x="1874532" y="1103639"/>
          <a:ext cx="360217" cy="42138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874532" y="1187916"/>
        <a:ext cx="252152" cy="252832"/>
      </dsp:txXfrm>
    </dsp:sp>
    <dsp:sp modelId="{26783DDD-C7C1-4B9B-95E7-2D54AC2D92F0}">
      <dsp:nvSpPr>
        <dsp:cNvPr id="0" name=""/>
        <dsp:cNvSpPr/>
      </dsp:nvSpPr>
      <dsp:spPr>
        <a:xfrm>
          <a:off x="2384274" y="804591"/>
          <a:ext cx="1699137" cy="1019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5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Vulnerability Scanning</a:t>
          </a:r>
        </a:p>
      </dsp:txBody>
      <dsp:txXfrm>
        <a:off x="2414134" y="834451"/>
        <a:ext cx="1639417" cy="959762"/>
      </dsp:txXfrm>
    </dsp:sp>
    <dsp:sp modelId="{10E5E3BB-6CA7-4D07-B07B-8791CD03AFA2}">
      <dsp:nvSpPr>
        <dsp:cNvPr id="0" name=""/>
        <dsp:cNvSpPr/>
      </dsp:nvSpPr>
      <dsp:spPr>
        <a:xfrm>
          <a:off x="4253325" y="1103639"/>
          <a:ext cx="360217" cy="42138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253325" y="1187916"/>
        <a:ext cx="252152" cy="252832"/>
      </dsp:txXfrm>
    </dsp:sp>
    <dsp:sp modelId="{35923D2D-8E4B-4AE3-978C-D06D40ABDDDE}">
      <dsp:nvSpPr>
        <dsp:cNvPr id="0" name=""/>
        <dsp:cNvSpPr/>
      </dsp:nvSpPr>
      <dsp:spPr>
        <a:xfrm>
          <a:off x="4763067" y="804591"/>
          <a:ext cx="1699137" cy="1019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5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Exploitation Frameworks</a:t>
          </a:r>
        </a:p>
      </dsp:txBody>
      <dsp:txXfrm>
        <a:off x="4792927" y="834451"/>
        <a:ext cx="1639417" cy="959762"/>
      </dsp:txXfrm>
    </dsp:sp>
    <dsp:sp modelId="{86F12E65-9731-4E77-92B3-73CAD973FC3D}">
      <dsp:nvSpPr>
        <dsp:cNvPr id="0" name=""/>
        <dsp:cNvSpPr/>
      </dsp:nvSpPr>
      <dsp:spPr>
        <a:xfrm>
          <a:off x="6632118" y="1103639"/>
          <a:ext cx="360217" cy="42138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632118" y="1187916"/>
        <a:ext cx="252152" cy="252832"/>
      </dsp:txXfrm>
    </dsp:sp>
    <dsp:sp modelId="{B61ED0E2-7AC7-414D-927D-15E743AE34C1}">
      <dsp:nvSpPr>
        <dsp:cNvPr id="0" name=""/>
        <dsp:cNvSpPr/>
      </dsp:nvSpPr>
      <dsp:spPr>
        <a:xfrm>
          <a:off x="7141860" y="804591"/>
          <a:ext cx="1699137" cy="1019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5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Post-Exploitation Automation</a:t>
          </a:r>
        </a:p>
      </dsp:txBody>
      <dsp:txXfrm>
        <a:off x="7171720" y="834451"/>
        <a:ext cx="1639417" cy="959762"/>
      </dsp:txXfrm>
    </dsp:sp>
    <dsp:sp modelId="{4EDBFF42-9F92-4E7E-BF68-AF561BDB8B92}">
      <dsp:nvSpPr>
        <dsp:cNvPr id="0" name=""/>
        <dsp:cNvSpPr/>
      </dsp:nvSpPr>
      <dsp:spPr>
        <a:xfrm>
          <a:off x="9010911" y="1103639"/>
          <a:ext cx="360217" cy="42138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010911" y="1187916"/>
        <a:ext cx="252152" cy="252832"/>
      </dsp:txXfrm>
    </dsp:sp>
    <dsp:sp modelId="{D7D336F6-41E9-4E3A-964D-CBD8C70AED3A}">
      <dsp:nvSpPr>
        <dsp:cNvPr id="0" name=""/>
        <dsp:cNvSpPr/>
      </dsp:nvSpPr>
      <dsp:spPr>
        <a:xfrm>
          <a:off x="9520653" y="804591"/>
          <a:ext cx="1699137" cy="1019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15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rPr>
            <a:t>Reporting Automation</a:t>
          </a:r>
          <a:endParaRPr kumimoji="0" lang="en-US" altLang="en-US" sz="1500" b="1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endParaRPr>
        </a:p>
      </dsp:txBody>
      <dsp:txXfrm>
        <a:off x="9550513" y="834451"/>
        <a:ext cx="1639417" cy="9597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FD872-745B-422D-848F-8BD4986969AE}">
      <dsp:nvSpPr>
        <dsp:cNvPr id="0" name=""/>
        <dsp:cNvSpPr/>
      </dsp:nvSpPr>
      <dsp:spPr>
        <a:xfrm>
          <a:off x="4594941" y="1352125"/>
          <a:ext cx="464162" cy="99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081" y="0"/>
              </a:lnTo>
              <a:lnTo>
                <a:pt x="232081" y="997948"/>
              </a:lnTo>
              <a:lnTo>
                <a:pt x="464162" y="997948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07A44-380E-4ECF-B1F1-3B2094668679}">
      <dsp:nvSpPr>
        <dsp:cNvPr id="0" name=""/>
        <dsp:cNvSpPr/>
      </dsp:nvSpPr>
      <dsp:spPr>
        <a:xfrm>
          <a:off x="7379915" y="1352126"/>
          <a:ext cx="464162" cy="99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081" y="0"/>
              </a:lnTo>
              <a:lnTo>
                <a:pt x="232081" y="997948"/>
              </a:lnTo>
              <a:lnTo>
                <a:pt x="464162" y="997948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C56EE-D186-42DD-BE56-B1BC49CA3B5B}">
      <dsp:nvSpPr>
        <dsp:cNvPr id="0" name=""/>
        <dsp:cNvSpPr/>
      </dsp:nvSpPr>
      <dsp:spPr>
        <a:xfrm>
          <a:off x="7379915" y="1306406"/>
          <a:ext cx="4641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162" y="4572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D3580-196E-4DFD-B94F-3CD2FFCB960F}">
      <dsp:nvSpPr>
        <dsp:cNvPr id="0" name=""/>
        <dsp:cNvSpPr/>
      </dsp:nvSpPr>
      <dsp:spPr>
        <a:xfrm>
          <a:off x="7379915" y="354177"/>
          <a:ext cx="464162" cy="997948"/>
        </a:xfrm>
        <a:custGeom>
          <a:avLst/>
          <a:gdLst/>
          <a:ahLst/>
          <a:cxnLst/>
          <a:rect l="0" t="0" r="0" b="0"/>
          <a:pathLst>
            <a:path>
              <a:moveTo>
                <a:pt x="0" y="997948"/>
              </a:moveTo>
              <a:lnTo>
                <a:pt x="232081" y="997948"/>
              </a:lnTo>
              <a:lnTo>
                <a:pt x="232081" y="0"/>
              </a:lnTo>
              <a:lnTo>
                <a:pt x="464162" y="0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DA72B-3A13-4C1C-ABC6-CBA6E28FAFEB}">
      <dsp:nvSpPr>
        <dsp:cNvPr id="0" name=""/>
        <dsp:cNvSpPr/>
      </dsp:nvSpPr>
      <dsp:spPr>
        <a:xfrm>
          <a:off x="4594941" y="1306405"/>
          <a:ext cx="4641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162" y="45720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61117-B28F-467A-891F-8029C164CD07}">
      <dsp:nvSpPr>
        <dsp:cNvPr id="0" name=""/>
        <dsp:cNvSpPr/>
      </dsp:nvSpPr>
      <dsp:spPr>
        <a:xfrm>
          <a:off x="4594941" y="354177"/>
          <a:ext cx="464162" cy="997948"/>
        </a:xfrm>
        <a:custGeom>
          <a:avLst/>
          <a:gdLst/>
          <a:ahLst/>
          <a:cxnLst/>
          <a:rect l="0" t="0" r="0" b="0"/>
          <a:pathLst>
            <a:path>
              <a:moveTo>
                <a:pt x="0" y="997948"/>
              </a:moveTo>
              <a:lnTo>
                <a:pt x="232081" y="997948"/>
              </a:lnTo>
              <a:lnTo>
                <a:pt x="232081" y="0"/>
              </a:lnTo>
              <a:lnTo>
                <a:pt x="464162" y="0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A481E-34E2-4600-9C5A-97DB7B6886CD}">
      <dsp:nvSpPr>
        <dsp:cNvPr id="0" name=""/>
        <dsp:cNvSpPr/>
      </dsp:nvSpPr>
      <dsp:spPr>
        <a:xfrm>
          <a:off x="1375071" y="998202"/>
          <a:ext cx="3219870" cy="7078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A.I Driven Pen Testing</a:t>
          </a:r>
        </a:p>
      </dsp:txBody>
      <dsp:txXfrm>
        <a:off x="1409625" y="1032756"/>
        <a:ext cx="3150762" cy="638739"/>
      </dsp:txXfrm>
    </dsp:sp>
    <dsp:sp modelId="{48F79952-B314-42C5-A8A5-F26D437772D4}">
      <dsp:nvSpPr>
        <dsp:cNvPr id="0" name=""/>
        <dsp:cNvSpPr/>
      </dsp:nvSpPr>
      <dsp:spPr>
        <a:xfrm>
          <a:off x="5059103" y="253"/>
          <a:ext cx="2320811" cy="7078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 Analysis</a:t>
          </a:r>
        </a:p>
      </dsp:txBody>
      <dsp:txXfrm>
        <a:off x="5093657" y="34807"/>
        <a:ext cx="2251703" cy="638739"/>
      </dsp:txXfrm>
    </dsp:sp>
    <dsp:sp modelId="{15C2A00F-E676-4835-9F55-37145CA371E4}">
      <dsp:nvSpPr>
        <dsp:cNvPr id="0" name=""/>
        <dsp:cNvSpPr/>
      </dsp:nvSpPr>
      <dsp:spPr>
        <a:xfrm>
          <a:off x="5059103" y="998202"/>
          <a:ext cx="2320811" cy="7078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Pattern Recognition</a:t>
          </a:r>
        </a:p>
      </dsp:txBody>
      <dsp:txXfrm>
        <a:off x="5093657" y="1032756"/>
        <a:ext cx="2251703" cy="638739"/>
      </dsp:txXfrm>
    </dsp:sp>
    <dsp:sp modelId="{32185E3D-C8AA-4754-B9C2-5E45D86ACAE5}">
      <dsp:nvSpPr>
        <dsp:cNvPr id="0" name=""/>
        <dsp:cNvSpPr/>
      </dsp:nvSpPr>
      <dsp:spPr>
        <a:xfrm>
          <a:off x="7844077" y="253"/>
          <a:ext cx="2320811" cy="7078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Adaptive Strategies</a:t>
          </a:r>
        </a:p>
      </dsp:txBody>
      <dsp:txXfrm>
        <a:off x="7878631" y="34807"/>
        <a:ext cx="2251703" cy="638739"/>
      </dsp:txXfrm>
    </dsp:sp>
    <dsp:sp modelId="{769D85AD-3C5E-471E-BDA6-3D6C9C2B71AD}">
      <dsp:nvSpPr>
        <dsp:cNvPr id="0" name=""/>
        <dsp:cNvSpPr/>
      </dsp:nvSpPr>
      <dsp:spPr>
        <a:xfrm>
          <a:off x="7844077" y="998202"/>
          <a:ext cx="2320811" cy="7078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Predictive Analysis</a:t>
          </a:r>
        </a:p>
      </dsp:txBody>
      <dsp:txXfrm>
        <a:off x="7878631" y="1032756"/>
        <a:ext cx="2251703" cy="638739"/>
      </dsp:txXfrm>
    </dsp:sp>
    <dsp:sp modelId="{670FF5F2-57AA-4C6C-8CA8-D095248079BD}">
      <dsp:nvSpPr>
        <dsp:cNvPr id="0" name=""/>
        <dsp:cNvSpPr/>
      </dsp:nvSpPr>
      <dsp:spPr>
        <a:xfrm>
          <a:off x="7844077" y="1996151"/>
          <a:ext cx="2320811" cy="7078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Continuous Monitoring</a:t>
          </a:r>
        </a:p>
      </dsp:txBody>
      <dsp:txXfrm>
        <a:off x="7878631" y="2030705"/>
        <a:ext cx="2251703" cy="638739"/>
      </dsp:txXfrm>
    </dsp:sp>
    <dsp:sp modelId="{5D116D0C-55C9-43AC-B18A-71DF18322071}">
      <dsp:nvSpPr>
        <dsp:cNvPr id="0" name=""/>
        <dsp:cNvSpPr/>
      </dsp:nvSpPr>
      <dsp:spPr>
        <a:xfrm>
          <a:off x="5059103" y="1996151"/>
          <a:ext cx="2320811" cy="7078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Automated Testing</a:t>
          </a:r>
        </a:p>
      </dsp:txBody>
      <dsp:txXfrm>
        <a:off x="5093657" y="2030705"/>
        <a:ext cx="2251703" cy="638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8BFCF1-6FE4-5E6F-EB36-D9DCB6E37F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867835-4631-FD28-8AB9-082A4A932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E50E6-D232-4DE1-A7F7-4DF5660FA59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1B3B5-B255-4C95-53BD-5C4F166778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701C8-572E-1F35-9818-CDEAFD6BB9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2B98E-2B2F-47C2-8E64-DEBD857F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6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E15BF-ADEB-42A2-AF1E-3B07F77A22B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2F209-78E3-403A-8967-A85605E0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338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2F209-78E3-403A-8967-A85605E06D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6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2F209-78E3-403A-8967-A85605E06D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1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2F209-78E3-403A-8967-A85605E06D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1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• AI-powered tools can analyze data, identify patterns, and predict attack vectors.</a:t>
            </a:r>
            <a:br>
              <a:rPr lang="en-US"/>
            </a:br>
            <a:r>
              <a:rPr lang="en-US"/>
              <a:t>• This allows testers to focus on critical areas where vulnerabilities are most likely to be exploited.</a:t>
            </a:r>
            <a:br>
              <a:rPr lang="en-US"/>
            </a:br>
            <a:r>
              <a:rPr lang="en-US"/>
              <a:t>• AI facilitates creation of sophisticated attack simulations resembling real-world scenarios.</a:t>
            </a:r>
            <a:br>
              <a:rPr lang="en-US"/>
            </a:br>
            <a:r>
              <a:rPr lang="en-US"/>
              <a:t>• AI-driven tools' agility could lead to more frequent and thorough testing, reducing vulnerability risk.</a:t>
            </a:r>
            <a:br>
              <a:rPr lang="en-US"/>
            </a:br>
            <a:r>
              <a:rPr lang="en-US"/>
              <a:t>• However, due to early development stages, these benefits may not be realized immediately.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2F209-78E3-403A-8967-A85605E06D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4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• AI-powered tools can analyze data, identify patterns, and predict attack vectors.</a:t>
            </a:r>
            <a:br>
              <a:rPr lang="en-US"/>
            </a:br>
            <a:r>
              <a:rPr lang="en-US"/>
              <a:t>• This allows testers to focus on critical areas where vulnerabilities are most likely to be exploited.</a:t>
            </a:r>
            <a:br>
              <a:rPr lang="en-US"/>
            </a:br>
            <a:r>
              <a:rPr lang="en-US"/>
              <a:t>• AI facilitates creation of sophisticated attack simulations resembling real-world scenarios.</a:t>
            </a:r>
            <a:br>
              <a:rPr lang="en-US"/>
            </a:br>
            <a:r>
              <a:rPr lang="en-US"/>
              <a:t>• AI-driven tools' agility could lead to more frequent and thorough testing, reducing vulnerability risk.</a:t>
            </a:r>
            <a:br>
              <a:rPr lang="en-US"/>
            </a:br>
            <a:r>
              <a:rPr lang="en-US"/>
              <a:t>• However, due to early development stages, these benefits may not be realized immediately.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2F209-78E3-403A-8967-A85605E06D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9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59E0-C518-4C0F-A245-E1BB334A7E86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6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F9C6-A882-484E-BA04-AC52697D643F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8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1CBB-8E96-4DCA-A58D-8BD0CC917273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4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4D4-DA14-459B-96CC-A146236A8753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3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76B3-B9FC-43A1-B337-1271BF37B3FD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2358-A251-422F-AD88-3560DDDC7F9B}" type="datetime1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6CF87-1275-4AEB-ACFD-3A8EBA17EB96}" type="datetime1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50FC5-0CC6-4EC0-97F0-2E61F7227A87}" type="datetime1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3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F3AD-CB2D-445D-B79D-CE22AB4A4F10}" type="datetime1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7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C511-1FD4-4544-92F3-F3431ACCD060}" type="datetime1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6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B5D0D-E64B-4A69-AB15-8EA7F7F1CC8A}" type="datetime1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Information Assurance - IE3022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0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E1C019-FF82-442E-BBA6-9A02883079AB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Applied Information Assurance - IE3022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B0DE20-38D6-43C0-A233-D7FF66630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3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sv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1.xml"/><Relationship Id="rId7" Type="http://schemas.openxmlformats.org/officeDocument/2006/relationships/diagramData" Target="../diagrams/data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jpeg"/><Relationship Id="rId11" Type="http://schemas.microsoft.com/office/2007/relationships/diagramDrawing" Target="../diagrams/drawing1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.xml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1.xml"/><Relationship Id="rId7" Type="http://schemas.openxmlformats.org/officeDocument/2006/relationships/diagramData" Target="../diagrams/data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jpeg"/><Relationship Id="rId11" Type="http://schemas.microsoft.com/office/2007/relationships/diagramDrawing" Target="../diagrams/drawing2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3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diagramData" Target="../diagrams/data3.xml"/><Relationship Id="rId5" Type="http://schemas.openxmlformats.org/officeDocument/2006/relationships/image" Target="../media/image3.jpeg"/><Relationship Id="rId10" Type="http://schemas.microsoft.com/office/2007/relationships/diagramDrawing" Target="../diagrams/drawing3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slideLayout" Target="../slideLayouts/slideLayout1.xml"/><Relationship Id="rId7" Type="http://schemas.openxmlformats.org/officeDocument/2006/relationships/diagramData" Target="../diagrams/data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.jpeg"/><Relationship Id="rId11" Type="http://schemas.microsoft.com/office/2007/relationships/diagramDrawing" Target="../diagrams/drawing4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4.xml"/><Relationship Id="rId4" Type="http://schemas.openxmlformats.org/officeDocument/2006/relationships/notesSlide" Target="../notesSlides/notesSlide5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6909830B-F251-98BB-9DBB-5DAFE9749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452854" y="5767124"/>
            <a:ext cx="1808507" cy="1808507"/>
          </a:xfrm>
          <a:prstGeom prst="ellipse">
            <a:avLst/>
          </a:prstGeom>
        </p:spPr>
      </p:pic>
      <p:pic>
        <p:nvPicPr>
          <p:cNvPr id="13" name="Picture 12" descr="A close-up of a handshake&#10;&#10;Description automatically generated">
            <a:extLst>
              <a:ext uri="{FF2B5EF4-FFF2-40B4-BE49-F238E27FC236}">
                <a16:creationId xmlns:a16="http://schemas.microsoft.com/office/drawing/2014/main" id="{FC51B96C-886D-4ECC-8B3A-1D8BF2677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9" y="1639489"/>
            <a:ext cx="11993867" cy="49928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E927-1F38-D187-0BD5-BC44D11A7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409957"/>
            <a:ext cx="12191999" cy="2626552"/>
          </a:xfrm>
        </p:spPr>
        <p:txBody>
          <a:bodyPr>
            <a:normAutofit/>
          </a:bodyPr>
          <a:lstStyle/>
          <a:p>
            <a:r>
              <a:rPr lang="en-US" sz="66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Future of Penetration Testing: </a:t>
            </a:r>
            <a:r>
              <a:rPr 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Automation and AI Integration</a:t>
            </a:r>
            <a:endParaRPr lang="en-US" sz="6600" b="1">
              <a:ln w="6600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1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9602FBC-3743-6180-FDBE-A6A4BE271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157643"/>
              </p:ext>
            </p:extLst>
          </p:nvPr>
        </p:nvGraphicFramePr>
        <p:xfrm>
          <a:off x="8930640" y="5227214"/>
          <a:ext cx="3162296" cy="105359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162296">
                  <a:extLst>
                    <a:ext uri="{9D8B030D-6E8A-4147-A177-3AD203B41FA5}">
                      <a16:colId xmlns:a16="http://schemas.microsoft.com/office/drawing/2014/main" val="4034910706"/>
                    </a:ext>
                  </a:extLst>
                </a:gridCol>
              </a:tblGrid>
              <a:tr h="25636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400" spc="-50">
                          <a:effectLst/>
                        </a:rPr>
                        <a:t>IT21826368 - Nanayakkara Y.D.T. 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3252935"/>
                  </a:ext>
                </a:extLst>
              </a:tr>
              <a:tr h="23147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400" spc="-50">
                          <a:effectLst/>
                        </a:rPr>
                        <a:t>IT21822612 - Mendis H.R.M</a:t>
                      </a:r>
                      <a:endParaRPr lang="en-US" sz="3200" b="0" kern="1400" spc="-5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901187"/>
                  </a:ext>
                </a:extLst>
              </a:tr>
              <a:tr h="30955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400" spc="-50">
                          <a:effectLst/>
                        </a:rPr>
                        <a:t>IT21831904 - Weerasinghe K.M</a:t>
                      </a:r>
                      <a:endParaRPr lang="en-US" sz="3200" b="0" kern="1400" spc="-5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5265753"/>
                  </a:ext>
                </a:extLst>
              </a:tr>
              <a:tr h="241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400" spc="-50">
                          <a:effectLst/>
                        </a:rPr>
                        <a:t>IT21828348 - </a:t>
                      </a:r>
                      <a:r>
                        <a:rPr lang="it-IT" sz="1600" b="0" kern="1400" spc="-50">
                          <a:effectLst/>
                        </a:rPr>
                        <a:t>Dissanayaka K.D.A.R. A</a:t>
                      </a:r>
                      <a:endParaRPr lang="en-US" sz="3200" b="0" kern="1400" spc="-5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643489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57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87"/>
    </mc:Choice>
    <mc:Fallback xmlns="">
      <p:transition spd="slow" advTm="29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Audio 81">
            <a:hlinkClick r:id="" action="ppaction://media"/>
            <a:extLst>
              <a:ext uri="{FF2B5EF4-FFF2-40B4-BE49-F238E27FC236}">
                <a16:creationId xmlns:a16="http://schemas.microsoft.com/office/drawing/2014/main" id="{EFFA22A2-2FB0-EEE6-D46F-43B6A8478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134600" y="5603613"/>
            <a:ext cx="2057400" cy="2057400"/>
          </a:xfrm>
          <a:prstGeom prst="ellipse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10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1183581" y="285220"/>
            <a:ext cx="9824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Challenges and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186F0-E507-1566-E3E9-A4FEA6AB32C3}"/>
              </a:ext>
            </a:extLst>
          </p:cNvPr>
          <p:cNvSpPr txBox="1"/>
          <p:nvPr/>
        </p:nvSpPr>
        <p:spPr>
          <a:xfrm>
            <a:off x="5465281" y="1546386"/>
            <a:ext cx="5737184" cy="444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282727"/>
                </a:solidFill>
                <a:effectLst/>
              </a:rPr>
              <a:t>False positives.</a:t>
            </a:r>
            <a:endParaRPr lang="en-US" b="0" i="0">
              <a:solidFill>
                <a:srgbClr val="282727"/>
              </a:solidFill>
              <a:effectLst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282727"/>
                </a:solidFill>
                <a:effectLst/>
              </a:rPr>
              <a:t>Ethical considerations.</a:t>
            </a:r>
            <a:endParaRPr lang="en-US" b="0" i="0">
              <a:solidFill>
                <a:srgbClr val="282727"/>
              </a:solidFill>
              <a:effectLst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Interpretation of Results.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Overreliance on Automation.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Adaptability to Evolving Threats.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Data Privacy and Security.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Cost and Resources.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Human Oversight.</a:t>
            </a:r>
          </a:p>
        </p:txBody>
      </p:sp>
      <p:pic>
        <p:nvPicPr>
          <p:cNvPr id="7" name="Picture 6" descr="A group of people working on a machine&#10;&#10;Description automatically generated">
            <a:extLst>
              <a:ext uri="{FF2B5EF4-FFF2-40B4-BE49-F238E27FC236}">
                <a16:creationId xmlns:a16="http://schemas.microsoft.com/office/drawing/2014/main" id="{10EC9756-A3D2-6728-AF66-6459D1195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8" y="1468297"/>
            <a:ext cx="5089002" cy="49265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2C7B1A-731A-59D0-4B80-2E48713BF10B}"/>
              </a:ext>
            </a:extLst>
          </p:cNvPr>
          <p:cNvSpPr txBox="1"/>
          <p:nvPr/>
        </p:nvSpPr>
        <p:spPr>
          <a:xfrm>
            <a:off x="1818188" y="1111178"/>
            <a:ext cx="7734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b="1" i="0">
                <a:solidFill>
                  <a:srgbClr val="282727"/>
                </a:solidFill>
                <a:effectLst/>
              </a:rPr>
              <a:t>A.I. penetration testing raises some considerations; </a:t>
            </a:r>
          </a:p>
        </p:txBody>
      </p:sp>
    </p:spTree>
    <p:extLst>
      <p:ext uri="{BB962C8B-B14F-4D97-AF65-F5344CB8AC3E}">
        <p14:creationId xmlns:p14="http://schemas.microsoft.com/office/powerpoint/2010/main" val="371435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76"/>
    </mc:Choice>
    <mc:Fallback xmlns="">
      <p:transition spd="slow" advTm="131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AC88DC28-2A8A-01B9-022F-C48BC485B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72840" y="5617841"/>
            <a:ext cx="2057400" cy="2057400"/>
          </a:xfrm>
          <a:prstGeom prst="ellipse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11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1183581" y="285220"/>
            <a:ext cx="9824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Future Trends and Developments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F26B4-BD85-D7B0-EF08-8753CE65923D}"/>
              </a:ext>
            </a:extLst>
          </p:cNvPr>
          <p:cNvSpPr txBox="1"/>
          <p:nvPr/>
        </p:nvSpPr>
        <p:spPr>
          <a:xfrm>
            <a:off x="664824" y="1531456"/>
            <a:ext cx="10862346" cy="2818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b="1" i="0">
                <a:solidFill>
                  <a:srgbClr val="363636"/>
                </a:solidFill>
                <a:effectLst/>
              </a:rPr>
              <a:t>The future promises a harmonious blend of AI and human expertise in penetration testing</a:t>
            </a:r>
          </a:p>
          <a:p>
            <a:pPr algn="l"/>
            <a:endParaRPr lang="en-US" b="0" i="0">
              <a:solidFill>
                <a:srgbClr val="363636"/>
              </a:solidFill>
              <a:effectLst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63636"/>
                </a:solidFill>
                <a:effectLst/>
              </a:rPr>
              <a:t>Collaborative Testing.</a:t>
            </a:r>
            <a:endParaRPr lang="en-US" b="0" i="0">
              <a:solidFill>
                <a:srgbClr val="363636"/>
              </a:solidFill>
              <a:effectLst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63636"/>
                </a:solidFill>
                <a:effectLst/>
              </a:rPr>
              <a:t>Real-time Vulnerability Management.</a:t>
            </a:r>
            <a:endParaRPr lang="en-US" b="0" i="0">
              <a:solidFill>
                <a:srgbClr val="363636"/>
              </a:solidFill>
              <a:effectLst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63636"/>
                </a:solidFill>
                <a:effectLst/>
              </a:rPr>
              <a:t>AI-Enhanced Red Teaming.</a:t>
            </a:r>
            <a:endParaRPr lang="en-US" b="0" i="0">
              <a:solidFill>
                <a:srgbClr val="363636"/>
              </a:solidFill>
              <a:effectLst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i="0">
                <a:solidFill>
                  <a:srgbClr val="363636"/>
                </a:solidFill>
                <a:effectLst/>
              </a:rPr>
              <a:t>Enhanced </a:t>
            </a:r>
            <a:r>
              <a:rPr lang="en-US" b="1"/>
              <a:t>regulatory compliance.</a:t>
            </a:r>
            <a:endParaRPr lang="en-US" b="0" i="0">
              <a:solidFill>
                <a:srgbClr val="36363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79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52"/>
    </mc:Choice>
    <mc:Fallback xmlns="">
      <p:transition spd="slow" advTm="69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CD5998CD-843E-1875-5E0F-FCBE7E339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297" y="5603613"/>
            <a:ext cx="2057400" cy="2057400"/>
          </a:xfrm>
          <a:prstGeom prst="ellipse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12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1183581" y="285220"/>
            <a:ext cx="9824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Conclusion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3720566-5054-B478-8523-DAB868B7EF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6748" t="10051" r="32845" b="73655"/>
          <a:stretch/>
        </p:blipFill>
        <p:spPr>
          <a:xfrm rot="16200000">
            <a:off x="8322199" y="815079"/>
            <a:ext cx="4317356" cy="32576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D270A7-1A5B-7E3A-7507-05CF5E1DC6BD}"/>
              </a:ext>
            </a:extLst>
          </p:cNvPr>
          <p:cNvSpPr txBox="1"/>
          <p:nvPr/>
        </p:nvSpPr>
        <p:spPr>
          <a:xfrm>
            <a:off x="1325798" y="1173350"/>
            <a:ext cx="9824833" cy="4511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/>
              <a:t>Summary of key points discussed.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Introduction.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Evolution of Penetration Testing.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Benefits of Automation and AI Integration.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Enhanced Threat Detection.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Adaptive Testing Strategies.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Challenges and Considerations.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Importance of embracing Automation and AI in penetration testing in Future</a:t>
            </a:r>
          </a:p>
        </p:txBody>
      </p:sp>
    </p:spTree>
    <p:extLst>
      <p:ext uri="{BB962C8B-B14F-4D97-AF65-F5344CB8AC3E}">
        <p14:creationId xmlns:p14="http://schemas.microsoft.com/office/powerpoint/2010/main" val="198444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60"/>
    </mc:Choice>
    <mc:Fallback xmlns="">
      <p:transition spd="slow" advTm="101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304D085B-647A-E013-223B-C32E0D32E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72840" y="5617841"/>
            <a:ext cx="2057400" cy="2057400"/>
          </a:xfrm>
          <a:prstGeom prst="ellipse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13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43BF2-7071-009B-BB63-4F064DF53B6C}"/>
              </a:ext>
            </a:extLst>
          </p:cNvPr>
          <p:cNvSpPr txBox="1"/>
          <p:nvPr/>
        </p:nvSpPr>
        <p:spPr>
          <a:xfrm>
            <a:off x="3043082" y="719298"/>
            <a:ext cx="61058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normalizeH="0" baseline="0" noProof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THANK YOU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normalizeH="0" baseline="0" noProof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For Your Attention</a:t>
            </a: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AAAE02AE-2826-6D84-29AD-E28DD1596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81" y="3010907"/>
            <a:ext cx="7329634" cy="25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4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5"/>
    </mc:Choice>
    <mc:Fallback xmlns="">
      <p:transition spd="slow" advTm="5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udio 72">
            <a:hlinkClick r:id="" action="ppaction://media"/>
            <a:extLst>
              <a:ext uri="{FF2B5EF4-FFF2-40B4-BE49-F238E27FC236}">
                <a16:creationId xmlns:a16="http://schemas.microsoft.com/office/drawing/2014/main" id="{0E1C4533-5694-E852-42A4-DE68480068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9975645" y="5603613"/>
            <a:ext cx="2057400" cy="2057400"/>
          </a:xfrm>
          <a:prstGeom prst="ellipse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2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21F4F-2B6F-A649-7C29-917890CB5E80}"/>
              </a:ext>
            </a:extLst>
          </p:cNvPr>
          <p:cNvSpPr txBox="1"/>
          <p:nvPr/>
        </p:nvSpPr>
        <p:spPr>
          <a:xfrm>
            <a:off x="307297" y="2012807"/>
            <a:ext cx="1188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/>
              <a:t>The importance of penetration testing in cybersecurity.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3043176" y="211999"/>
            <a:ext cx="6105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Introduction</a:t>
            </a:r>
            <a:endParaRPr lang="en-US" sz="24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B3B8AA2-688C-4A30-C01D-07FABB37C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36547"/>
              </p:ext>
            </p:extLst>
          </p:nvPr>
        </p:nvGraphicFramePr>
        <p:xfrm>
          <a:off x="307297" y="3692324"/>
          <a:ext cx="11577402" cy="2158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4B85BC8-8B3D-C030-CB1D-2C045B3A038D}"/>
              </a:ext>
            </a:extLst>
          </p:cNvPr>
          <p:cNvSpPr txBox="1"/>
          <p:nvPr/>
        </p:nvSpPr>
        <p:spPr>
          <a:xfrm>
            <a:off x="2309630" y="5843938"/>
            <a:ext cx="9045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The evolution of penetration testing with automation and AI integration.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9AE87-2F60-AE49-8AD8-C47A8DDEB2DC}"/>
              </a:ext>
            </a:extLst>
          </p:cNvPr>
          <p:cNvSpPr txBox="1"/>
          <p:nvPr/>
        </p:nvSpPr>
        <p:spPr>
          <a:xfrm>
            <a:off x="307296" y="2443634"/>
            <a:ext cx="9790251" cy="175432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Identifies vulnerabilities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Mitigates risks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Enhances security posture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Ensures regulatory compliance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Prevents data breaches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Cost-effective security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Facilitates continuous improvement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Prepares for incident response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6112C-A966-3EB8-9741-11F8AF93E010}"/>
              </a:ext>
            </a:extLst>
          </p:cNvPr>
          <p:cNvSpPr txBox="1"/>
          <p:nvPr/>
        </p:nvSpPr>
        <p:spPr>
          <a:xfrm>
            <a:off x="1243313" y="4698014"/>
            <a:ext cx="2400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Manual testing conducted by human penetration testers.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816970-AB3F-5DE8-83D6-7CD53569A1A5}"/>
              </a:ext>
            </a:extLst>
          </p:cNvPr>
          <p:cNvSpPr txBox="1"/>
          <p:nvPr/>
        </p:nvSpPr>
        <p:spPr>
          <a:xfrm>
            <a:off x="5578998" y="4612892"/>
            <a:ext cx="2283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Requires human oversight for result analysis and validation.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F4C56-B8CC-B0DC-867F-BCE449CC61A3}"/>
              </a:ext>
            </a:extLst>
          </p:cNvPr>
          <p:cNvSpPr txBox="1"/>
          <p:nvPr/>
        </p:nvSpPr>
        <p:spPr>
          <a:xfrm>
            <a:off x="9601593" y="4718362"/>
            <a:ext cx="22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AI-driven decision-making, execution, and reporting.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8D11D-B624-D9B1-EB96-73823A7CBC0F}"/>
              </a:ext>
            </a:extLst>
          </p:cNvPr>
          <p:cNvSpPr txBox="1"/>
          <p:nvPr/>
        </p:nvSpPr>
        <p:spPr>
          <a:xfrm>
            <a:off x="798653" y="1198182"/>
            <a:ext cx="1114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i="1"/>
              <a:t>Penetration testing is a proactive cybersecurity measure where simulated cyber attacks are conducted to identify and remediate vulnerabilities in computer systems, networks, or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8779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70"/>
    </mc:Choice>
    <mc:Fallback xmlns="">
      <p:transition spd="slow" advTm="8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A560269A-E95B-199D-3991-8396BB3122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11834" y="5617841"/>
            <a:ext cx="2057400" cy="2057400"/>
          </a:xfrm>
          <a:prstGeom prst="ellipse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3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21F4F-2B6F-A649-7C29-917890CB5E80}"/>
              </a:ext>
            </a:extLst>
          </p:cNvPr>
          <p:cNvSpPr txBox="1"/>
          <p:nvPr/>
        </p:nvSpPr>
        <p:spPr>
          <a:xfrm>
            <a:off x="590310" y="1184656"/>
            <a:ext cx="11478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/>
              <a:t>The process, conducted by skilled testers under controlled conditions, aims to identify security vulnerabilities before they are exploited by malicious actors.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2072194" y="311527"/>
            <a:ext cx="80476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Traditional Penetration Testing</a:t>
            </a:r>
          </a:p>
          <a:p>
            <a:pPr algn="ctr"/>
            <a:endParaRPr lang="en-US" sz="24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88B2A30-BCDB-1E9B-A4F4-B7871DCA9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9845022"/>
              </p:ext>
            </p:extLst>
          </p:nvPr>
        </p:nvGraphicFramePr>
        <p:xfrm>
          <a:off x="214015" y="2057675"/>
          <a:ext cx="11763963" cy="2252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6540828-8117-6168-538B-1A27D5A8B729}"/>
              </a:ext>
            </a:extLst>
          </p:cNvPr>
          <p:cNvSpPr txBox="1"/>
          <p:nvPr/>
        </p:nvSpPr>
        <p:spPr>
          <a:xfrm>
            <a:off x="985775" y="4131196"/>
            <a:ext cx="511022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/>
              <a:t>Types of traditional penetration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0" u="none" strike="noStrike">
                <a:solidFill>
                  <a:srgbClr val="000000"/>
                </a:solidFill>
                <a:effectLst/>
              </a:rPr>
              <a:t>Internal vs. External Penetration Testing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0" u="none" strike="noStrike">
                <a:solidFill>
                  <a:srgbClr val="000000"/>
                </a:solidFill>
                <a:effectLst/>
              </a:rPr>
              <a:t>Network Penetration Testing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0" u="none" strike="noStrike">
                <a:solidFill>
                  <a:srgbClr val="000000"/>
                </a:solidFill>
                <a:effectLst/>
              </a:rPr>
              <a:t>Social Engineering Testing</a:t>
            </a:r>
            <a:endParaRPr lang="en-US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0" u="none" strike="noStrike">
                <a:solidFill>
                  <a:srgbClr val="000000"/>
                </a:solidFill>
                <a:effectLst/>
              </a:rPr>
              <a:t>Physical Security 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2C041-E85B-A8B8-A364-603F6474E758}"/>
              </a:ext>
            </a:extLst>
          </p:cNvPr>
          <p:cNvSpPr txBox="1"/>
          <p:nvPr/>
        </p:nvSpPr>
        <p:spPr>
          <a:xfrm>
            <a:off x="6095997" y="4131196"/>
            <a:ext cx="66115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/>
              <a:t>Cons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Limited in todays fast paced digital environment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Momentary Security Oversight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0" u="none" strike="noStrike">
                <a:solidFill>
                  <a:srgbClr val="000000"/>
                </a:solidFill>
                <a:effectLst/>
              </a:rPr>
              <a:t>Resource Intensive</a:t>
            </a:r>
            <a:endParaRPr lang="en-US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i="0" u="none" strike="noStrike">
                <a:solidFill>
                  <a:srgbClr val="000000"/>
                </a:solidFill>
                <a:effectLst/>
              </a:rPr>
              <a:t>Scalability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2A887-FFC1-614C-5903-2C949E5B3FDD}"/>
              </a:ext>
            </a:extLst>
          </p:cNvPr>
          <p:cNvSpPr txBox="1"/>
          <p:nvPr/>
        </p:nvSpPr>
        <p:spPr>
          <a:xfrm>
            <a:off x="590311" y="1935666"/>
            <a:ext cx="3510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Methodology</a:t>
            </a:r>
            <a:r>
              <a:rPr lang="en-US" sz="2000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0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24"/>
    </mc:Choice>
    <mc:Fallback xmlns="">
      <p:transition spd="slow" advTm="84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4">
            <a:hlinkClick r:id="" action="ppaction://media"/>
            <a:extLst>
              <a:ext uri="{FF2B5EF4-FFF2-40B4-BE49-F238E27FC236}">
                <a16:creationId xmlns:a16="http://schemas.microsoft.com/office/drawing/2014/main" id="{8A8E1CD5-75AE-F933-F3F9-C1CFE91F1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1808" y="6432349"/>
            <a:ext cx="428385" cy="428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4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2072194" y="302341"/>
            <a:ext cx="80476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Automation in Penetration Testing</a:t>
            </a:r>
          </a:p>
          <a:p>
            <a:pPr algn="ctr"/>
            <a:endParaRPr lang="en-US" sz="24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95160-BF93-A6A6-0F1F-F8B576106E1C}"/>
              </a:ext>
            </a:extLst>
          </p:cNvPr>
          <p:cNvSpPr txBox="1"/>
          <p:nvPr/>
        </p:nvSpPr>
        <p:spPr>
          <a:xfrm>
            <a:off x="601646" y="3399511"/>
            <a:ext cx="11904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B2936-339F-0CF2-03F7-7BD49A5F3C76}"/>
              </a:ext>
            </a:extLst>
          </p:cNvPr>
          <p:cNvSpPr txBox="1"/>
          <p:nvPr/>
        </p:nvSpPr>
        <p:spPr>
          <a:xfrm>
            <a:off x="601646" y="1269460"/>
            <a:ext cx="11446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/>
              <a:t>Automated penetration testing leverages software solutions to simulate cyber-attacks on systems, thus identifying potential vulnerabilities at a pace and scale previously unattainable by human testers.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65956D-C531-1517-3EBC-DF73D9283E06}"/>
              </a:ext>
            </a:extLst>
          </p:cNvPr>
          <p:cNvSpPr txBox="1"/>
          <p:nvPr/>
        </p:nvSpPr>
        <p:spPr>
          <a:xfrm>
            <a:off x="1104660" y="2256592"/>
            <a:ext cx="10440604" cy="92333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Metasploit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Nessus scanner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Burp suite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Nmap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Shodan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Qualys guard</a:t>
            </a: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50A72E33-B5FE-717E-F510-0CA14FCD4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6784228"/>
              </p:ext>
            </p:extLst>
          </p:nvPr>
        </p:nvGraphicFramePr>
        <p:xfrm>
          <a:off x="712326" y="3437129"/>
          <a:ext cx="11225272" cy="2628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8995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8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84CDA02A-AB07-96BC-F50F-38BF4263B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8266" y="6402859"/>
            <a:ext cx="487362" cy="4873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5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1558635" y="368714"/>
            <a:ext cx="89695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Benefits of Automation In Pen Testing</a:t>
            </a:r>
          </a:p>
          <a:p>
            <a:pPr algn="ctr"/>
            <a:endParaRPr lang="en-US" sz="2400" b="1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F444C-24C8-F362-964F-65A50F6A31C0}"/>
              </a:ext>
            </a:extLst>
          </p:cNvPr>
          <p:cNvSpPr txBox="1"/>
          <p:nvPr/>
        </p:nvSpPr>
        <p:spPr>
          <a:xfrm>
            <a:off x="1137136" y="1548478"/>
            <a:ext cx="9812593" cy="33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Consistency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Scalability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Cost-Effectiveness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Comprehensive Coverage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Repeatable Results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Faster Response</a:t>
            </a:r>
          </a:p>
        </p:txBody>
      </p:sp>
      <p:pic>
        <p:nvPicPr>
          <p:cNvPr id="13" name="Picture 12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AD02AF2-0979-2227-DFC6-C36A89B02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7" y="1396422"/>
            <a:ext cx="4590327" cy="459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3498AACF-240C-98C1-C75F-39AA65A95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29159" y="6467554"/>
            <a:ext cx="487362" cy="365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6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1183581" y="285220"/>
            <a:ext cx="9824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Introduction to AI in Penetration Testing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613301E3-FBBD-693B-09DA-060B8791E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52" y="1797051"/>
            <a:ext cx="10935689" cy="406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AI-powered tools can 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/>
              <a:t>Analyzing data </a:t>
            </a:r>
            <a:r>
              <a:rPr lang="en-US"/>
              <a:t>to identify patterns and anomalies indicative of potential security vulnerabilities.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/>
              <a:t>Predicting attack vectors </a:t>
            </a:r>
            <a:r>
              <a:rPr lang="en-US"/>
              <a:t>based on historical data and emerging threats, enabling proactive defense measures.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Allowing testers to </a:t>
            </a:r>
            <a:r>
              <a:rPr lang="en-US" b="1"/>
              <a:t>focus on critical areas </a:t>
            </a:r>
            <a:r>
              <a:rPr lang="en-US"/>
              <a:t>where vulnerabilities are most likely to be exploited, optimizing resource allocation and prioritization.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/>
              <a:t>Facilitating the creation of sophisticated attack simulations </a:t>
            </a:r>
            <a:r>
              <a:rPr lang="en-US"/>
              <a:t>that closely resemble real-world scenarios, providing a more comprehensive assessment of security defenses.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240CD-1553-8C84-0D7E-8101DCDCCF89}"/>
              </a:ext>
            </a:extLst>
          </p:cNvPr>
          <p:cNvSpPr txBox="1"/>
          <p:nvPr/>
        </p:nvSpPr>
        <p:spPr>
          <a:xfrm>
            <a:off x="1452625" y="1335386"/>
            <a:ext cx="95557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b="1"/>
              <a:t>Leveraging artificial intelligence technologies to automate and enhance the process of identifying and mitigating cybersecurity vulnerabilities through simulated cyber attacks.</a:t>
            </a:r>
          </a:p>
        </p:txBody>
      </p:sp>
    </p:spTree>
    <p:extLst>
      <p:ext uri="{BB962C8B-B14F-4D97-AF65-F5344CB8AC3E}">
        <p14:creationId xmlns:p14="http://schemas.microsoft.com/office/powerpoint/2010/main" val="165640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7">
            <a:hlinkClick r:id="" action="ppaction://media"/>
            <a:extLst>
              <a:ext uri="{FF2B5EF4-FFF2-40B4-BE49-F238E27FC236}">
                <a16:creationId xmlns:a16="http://schemas.microsoft.com/office/drawing/2014/main" id="{D87B576D-89AC-1C6D-114D-6795FE753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9904" y="6420913"/>
            <a:ext cx="487363" cy="4873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7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431893" y="382758"/>
            <a:ext cx="113282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Introduction to AI in Penetration Testing (</a:t>
            </a:r>
            <a:r>
              <a:rPr lang="en-US" sz="4000" b="1" err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contd</a:t>
            </a:r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543DAB7-197E-8542-BD59-211BA2C8A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095328"/>
              </p:ext>
            </p:extLst>
          </p:nvPr>
        </p:nvGraphicFramePr>
        <p:xfrm>
          <a:off x="87307" y="2585558"/>
          <a:ext cx="11539960" cy="2704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D51A003-FFAF-54BD-0835-F094E76078BC}"/>
              </a:ext>
            </a:extLst>
          </p:cNvPr>
          <p:cNvSpPr txBox="1"/>
          <p:nvPr/>
        </p:nvSpPr>
        <p:spPr>
          <a:xfrm>
            <a:off x="985778" y="1793571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Process in the A.I Pen Testing.</a:t>
            </a:r>
          </a:p>
        </p:txBody>
      </p:sp>
    </p:spTree>
    <p:extLst>
      <p:ext uri="{BB962C8B-B14F-4D97-AF65-F5344CB8AC3E}">
        <p14:creationId xmlns:p14="http://schemas.microsoft.com/office/powerpoint/2010/main" val="388534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8">
            <a:hlinkClick r:id="" action="ppaction://media"/>
            <a:extLst>
              <a:ext uri="{FF2B5EF4-FFF2-40B4-BE49-F238E27FC236}">
                <a16:creationId xmlns:a16="http://schemas.microsoft.com/office/drawing/2014/main" id="{55C4A70B-BB2B-E2B2-E225-1EF9B241F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9690" y="6444318"/>
            <a:ext cx="487363" cy="4873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8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1183581" y="435065"/>
            <a:ext cx="9824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Enhanced Threat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ABEB7-8BF6-F904-C8F8-24950CEB2DAF}"/>
              </a:ext>
            </a:extLst>
          </p:cNvPr>
          <p:cNvSpPr txBox="1"/>
          <p:nvPr/>
        </p:nvSpPr>
        <p:spPr>
          <a:xfrm>
            <a:off x="1832928" y="2391568"/>
            <a:ext cx="8116747" cy="3895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AI-driven tools for real-time threat monitoring.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/>
              <a:t> </a:t>
            </a:r>
            <a:r>
              <a:rPr lang="en-US" b="1"/>
              <a:t>Darktrace - Darktrace Ltd.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 Vectra AI - Vectra AI, Inc.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 </a:t>
            </a:r>
            <a:r>
              <a:rPr lang="en-US" b="1" err="1"/>
              <a:t>Exabeam</a:t>
            </a:r>
            <a:r>
              <a:rPr lang="en-US" b="1"/>
              <a:t> - </a:t>
            </a:r>
            <a:r>
              <a:rPr lang="en-US" b="1" err="1"/>
              <a:t>Exabeam</a:t>
            </a:r>
            <a:r>
              <a:rPr lang="en-US" b="1"/>
              <a:t>, Inc.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 Splunk Enterprise Security - Splunk Inc.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 Cisco </a:t>
            </a:r>
            <a:r>
              <a:rPr lang="en-US" b="1" err="1"/>
              <a:t>Stealthwatch</a:t>
            </a:r>
            <a:r>
              <a:rPr lang="en-US" b="1"/>
              <a:t> - Cisco Systems, Inc.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0BE55C-8BC9-D9D5-AB31-79EC0DB3416C}"/>
              </a:ext>
            </a:extLst>
          </p:cNvPr>
          <p:cNvSpPr txBox="1"/>
          <p:nvPr/>
        </p:nvSpPr>
        <p:spPr>
          <a:xfrm>
            <a:off x="728041" y="1507103"/>
            <a:ext cx="10735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Using ai-driven tools to continuously monitor network traffic and detect anomalies or suspicious activities in real-time</a:t>
            </a:r>
          </a:p>
        </p:txBody>
      </p:sp>
      <p:pic>
        <p:nvPicPr>
          <p:cNvPr id="24" name="Picture 23" descr="A close-up of a building&#10;&#10;Description automatically generated">
            <a:extLst>
              <a:ext uri="{FF2B5EF4-FFF2-40B4-BE49-F238E27FC236}">
                <a16:creationId xmlns:a16="http://schemas.microsoft.com/office/drawing/2014/main" id="{2415E63B-9FCA-DEBA-FA06-2639AEFC9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75" y="3035935"/>
            <a:ext cx="4114800" cy="2312936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25F913D-5784-CFC8-FF0D-AD2884CAB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693" y="5033064"/>
            <a:ext cx="2942721" cy="801366"/>
          </a:xfrm>
          <a:prstGeom prst="rect">
            <a:avLst/>
          </a:prstGeom>
        </p:spPr>
      </p:pic>
      <p:pic>
        <p:nvPicPr>
          <p:cNvPr id="16" name="Picture 15" descr="A green letters and a t&#10;&#10;Description automatically generated">
            <a:extLst>
              <a:ext uri="{FF2B5EF4-FFF2-40B4-BE49-F238E27FC236}">
                <a16:creationId xmlns:a16="http://schemas.microsoft.com/office/drawing/2014/main" id="{22D7DC08-929E-5951-6F8D-D84646766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300" y="2752994"/>
            <a:ext cx="2790411" cy="5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1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9">
            <a:hlinkClick r:id="" action="ppaction://media"/>
            <a:extLst>
              <a:ext uri="{FF2B5EF4-FFF2-40B4-BE49-F238E27FC236}">
                <a16:creationId xmlns:a16="http://schemas.microsoft.com/office/drawing/2014/main" id="{B9B8F124-077D-9B0E-D35B-99F4C6DBF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2840" y="6420913"/>
            <a:ext cx="487363" cy="4873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5EF14-8589-AAB2-5E6E-A4050D81FC11}"/>
              </a:ext>
            </a:extLst>
          </p:cNvPr>
          <p:cNvSpPr/>
          <p:nvPr/>
        </p:nvSpPr>
        <p:spPr>
          <a:xfrm>
            <a:off x="0" y="6370578"/>
            <a:ext cx="12192000" cy="551926"/>
          </a:xfrm>
          <a:prstGeom prst="rect">
            <a:avLst/>
          </a:prstGeom>
          <a:solidFill>
            <a:srgbClr val="232C65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C9313F-1138-4AA7-D666-B1BAA1CC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5727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/>
                </a:solidFill>
                <a:latin typeface="+mj-lt"/>
              </a:rPr>
              <a:t>Applied Information Assurance - IE3022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B1FA3-9917-8A0C-CDAB-2059955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345316"/>
            <a:ext cx="2743200" cy="365125"/>
          </a:xfrm>
        </p:spPr>
        <p:txBody>
          <a:bodyPr/>
          <a:lstStyle/>
          <a:p>
            <a:fld id="{75B0DE20-38D6-43C0-A233-D7FF666307C2}" type="slidenum">
              <a:rPr lang="en-US" smtClean="0">
                <a:solidFill>
                  <a:schemeClr val="bg1"/>
                </a:solidFill>
                <a:latin typeface="+mj-lt"/>
              </a:rPr>
              <a:t>9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2C3827-4DC0-AE4E-0158-8AB4DA8DE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4"/>
          <a:stretch/>
        </p:blipFill>
        <p:spPr bwMode="auto">
          <a:xfrm>
            <a:off x="0" y="6356350"/>
            <a:ext cx="2119160" cy="5519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6E182-5862-D782-082D-20697EA74711}"/>
              </a:ext>
            </a:extLst>
          </p:cNvPr>
          <p:cNvSpPr/>
          <p:nvPr/>
        </p:nvSpPr>
        <p:spPr>
          <a:xfrm>
            <a:off x="-2" y="-2461"/>
            <a:ext cx="12192000" cy="1696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3E16E-38C0-F49C-49B7-76E04B92AEA2}"/>
              </a:ext>
            </a:extLst>
          </p:cNvPr>
          <p:cNvSpPr txBox="1"/>
          <p:nvPr/>
        </p:nvSpPr>
        <p:spPr>
          <a:xfrm>
            <a:off x="1183581" y="398036"/>
            <a:ext cx="9824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Benefits using A.I. in Pen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B8C2D-603E-871B-3C2D-899D9EC2CE80}"/>
              </a:ext>
            </a:extLst>
          </p:cNvPr>
          <p:cNvSpPr txBox="1"/>
          <p:nvPr/>
        </p:nvSpPr>
        <p:spPr>
          <a:xfrm>
            <a:off x="1534142" y="1584974"/>
            <a:ext cx="4114800" cy="40121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Enhanced Accuracy.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Adaptability to Evolving Threats.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Advanced Analytics.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Automation of Complex Tasks.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Behavioral Analysis.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Predictive Capabilities.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/>
              <a:t>Continuous Learning.</a:t>
            </a:r>
          </a:p>
        </p:txBody>
      </p:sp>
    </p:spTree>
    <p:extLst>
      <p:ext uri="{BB962C8B-B14F-4D97-AF65-F5344CB8AC3E}">
        <p14:creationId xmlns:p14="http://schemas.microsoft.com/office/powerpoint/2010/main" val="4931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910</Words>
  <Application>Microsoft Office PowerPoint</Application>
  <PresentationFormat>Widescreen</PresentationFormat>
  <Paragraphs>163</Paragraphs>
  <Slides>13</Slides>
  <Notes>5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The Future of Penetration Testing: Automation and AI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Nanayakkara Y.D.T.D. it21826368</dc:creator>
  <cp:lastModifiedBy>Nanayakkara Y.D.T.D. it21826368</cp:lastModifiedBy>
  <cp:revision>8</cp:revision>
  <dcterms:created xsi:type="dcterms:W3CDTF">2024-03-31T00:49:15Z</dcterms:created>
  <dcterms:modified xsi:type="dcterms:W3CDTF">2024-05-19T09:12:12Z</dcterms:modified>
</cp:coreProperties>
</file>